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908" r:id="rId2"/>
    <p:sldMasterId id="2147483778" r:id="rId3"/>
    <p:sldMasterId id="2147483876" r:id="rId4"/>
    <p:sldMasterId id="2147484073" r:id="rId5"/>
    <p:sldMasterId id="2147484426" r:id="rId6"/>
    <p:sldMasterId id="2147484409" r:id="rId7"/>
    <p:sldMasterId id="2147484406" r:id="rId8"/>
    <p:sldMasterId id="2147484411" r:id="rId9"/>
    <p:sldMasterId id="2147484415" r:id="rId10"/>
    <p:sldMasterId id="2147484393" r:id="rId11"/>
  </p:sldMasterIdLst>
  <p:notesMasterIdLst>
    <p:notesMasterId r:id="rId19"/>
  </p:notesMasterIdLst>
  <p:sldIdLst>
    <p:sldId id="261" r:id="rId12"/>
    <p:sldId id="262" r:id="rId13"/>
    <p:sldId id="271"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EF92C-07A8-45FF-9779-EE110895A8D8}" v="729" dt="2022-05-25T09:57:49.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7EDAE-A215-4655-BECD-1C898FB91E5F}" type="datetimeFigureOut">
              <a:rPr lang="en-GB" smtClean="0"/>
              <a:t>26/05/2022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CB566-08DE-45C7-BC8D-8D79F4D3C893}" type="slidenum">
              <a:rPr lang="en-GB" smtClean="0"/>
              <a:t>‹#›</a:t>
            </a:fld>
            <a:endParaRPr lang="en-GB"/>
          </a:p>
        </p:txBody>
      </p:sp>
    </p:spTree>
    <p:extLst>
      <p:ext uri="{BB962C8B-B14F-4D97-AF65-F5344CB8AC3E}">
        <p14:creationId xmlns:p14="http://schemas.microsoft.com/office/powerpoint/2010/main" val="2400098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5/26/2022 12:31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04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149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675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26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576E-3C08-4F9C-A05B-B5485B281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88D0AE3-8039-46D6-AA7D-04FD100B5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6B4F095-C6CA-445C-8735-918B280AF0B4}"/>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F61797BB-7F22-4EEA-B72C-014CC90594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E1D8C1-15E3-4505-9364-FB81182EEEBD}"/>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107300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51FB-C586-4BE4-A211-70B0A2BA48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65CF58-8ADC-403F-93F6-1C9E3EE2E9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D45E88-92D9-4CC2-87EE-82A69273E3D7}"/>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84A04F4A-B425-48BC-87C1-920BA7963C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1B1649-8650-48C2-953A-82807C3F8EC9}"/>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201235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D82ED-6104-49D9-A941-DAAC179A0F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BFE397-D4C8-4A3A-97E9-909D94686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299BAE-0434-4D8C-82EC-AA4C7F3303FC}"/>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4E4BC07D-7612-4D29-BEF4-A843AC4A21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9CE57D-A6AD-47D0-8FE4-95B7ACB2DEEF}"/>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2108393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290058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678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787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29320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513830"/>
            <a:ext cx="11653523" cy="192684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01971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gray wav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F9EC8B-FBBE-FE41-8563-EBB0B7D8540C}"/>
              </a:ext>
            </a:extLst>
          </p:cNvPr>
          <p:cNvPicPr>
            <a:picLocks noChangeAspect="1"/>
          </p:cNvPicPr>
          <p:nvPr userDrawn="1"/>
        </p:nvPicPr>
        <p:blipFill rotWithShape="1">
          <a:blip r:embed="rId2" cstate="print">
            <a:alphaModFix amt="9000"/>
            <a:extLst>
              <a:ext uri="{28A0092B-C50C-407E-A947-70E740481C1C}">
                <a14:useLocalDpi xmlns:a14="http://schemas.microsoft.com/office/drawing/2010/main"/>
              </a:ext>
            </a:extLst>
          </a:blip>
          <a:srcRect/>
          <a:stretch/>
        </p:blipFill>
        <p:spPr>
          <a:xfrm>
            <a:off x="-1493" y="5489909"/>
            <a:ext cx="12214758" cy="1368091"/>
          </a:xfrm>
          <a:prstGeom prst="rect">
            <a:avLst/>
          </a:prstGeom>
        </p:spPr>
      </p:pic>
      <p:sp>
        <p:nvSpPr>
          <p:cNvPr id="15" name="Title 5">
            <a:extLst>
              <a:ext uri="{FF2B5EF4-FFF2-40B4-BE49-F238E27FC236}">
                <a16:creationId xmlns:a16="http://schemas.microsoft.com/office/drawing/2014/main" id="{4C4A652D-A4EA-1947-832B-8743BE9D0B8B}"/>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5" name="Content Placeholder 2">
            <a:extLst>
              <a:ext uri="{FF2B5EF4-FFF2-40B4-BE49-F238E27FC236}">
                <a16:creationId xmlns:a16="http://schemas.microsoft.com/office/drawing/2014/main" id="{7CD09DC5-5603-4137-8F03-203E294B9655}"/>
              </a:ext>
            </a:extLst>
          </p:cNvPr>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0D48E5E6-063E-4323-B247-45774BD34AAB}"/>
              </a:ext>
            </a:extLst>
          </p:cNvPr>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7135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reak slide_motorcycle_yellow">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AB59E7-D9B4-BB4E-A346-9A802AB2D2B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solidFill>
            <a:srgbClr val="F9B51A"/>
          </a:solidFill>
        </p:spPr>
      </p:pic>
      <p:sp>
        <p:nvSpPr>
          <p:cNvPr id="2" name="Title 1">
            <a:extLst>
              <a:ext uri="{FF2B5EF4-FFF2-40B4-BE49-F238E27FC236}">
                <a16:creationId xmlns:a16="http://schemas.microsoft.com/office/drawing/2014/main" id="{72865357-018E-A345-9B03-748B0A3CA104}"/>
              </a:ext>
            </a:extLst>
          </p:cNvPr>
          <p:cNvSpPr>
            <a:spLocks noGrp="1"/>
          </p:cNvSpPr>
          <p:nvPr>
            <p:ph type="title"/>
          </p:nvPr>
        </p:nvSpPr>
        <p:spPr>
          <a:xfrm>
            <a:off x="640080" y="2067931"/>
            <a:ext cx="5154664" cy="998344"/>
          </a:xfrm>
        </p:spPr>
        <p:txBody>
          <a:bodyPr/>
          <a:lstStyle>
            <a:lvl1pPr algn="l">
              <a:defRPr sz="6000">
                <a:solidFill>
                  <a:schemeClr val="bg1"/>
                </a:solidFill>
              </a:defRPr>
            </a:lvl1pPr>
          </a:lstStyle>
          <a:p>
            <a:r>
              <a:rPr lang="en-US"/>
              <a:t>Click to edit</a:t>
            </a:r>
          </a:p>
        </p:txBody>
      </p:sp>
      <p:pic>
        <p:nvPicPr>
          <p:cNvPr id="16" name="Picture 15" descr="A picture containing drawing&#10;&#10;Description automatically generated">
            <a:extLst>
              <a:ext uri="{FF2B5EF4-FFF2-40B4-BE49-F238E27FC236}">
                <a16:creationId xmlns:a16="http://schemas.microsoft.com/office/drawing/2014/main" id="{BAC93329-8AD1-3242-BD59-647058327693}"/>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1" y="4600381"/>
            <a:ext cx="12192001" cy="2282648"/>
          </a:xfrm>
          <a:prstGeom prst="rect">
            <a:avLst/>
          </a:prstGeom>
        </p:spPr>
      </p:pic>
      <p:sp>
        <p:nvSpPr>
          <p:cNvPr id="14" name="Slide Number Placeholder 3">
            <a:extLst>
              <a:ext uri="{FF2B5EF4-FFF2-40B4-BE49-F238E27FC236}">
                <a16:creationId xmlns:a16="http://schemas.microsoft.com/office/drawing/2014/main" id="{7E9FE70A-9BA1-6642-A98F-C558D0D18A0D}"/>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latin typeface="Segoe UI Semibold" panose="020B0502040204020203" pitchFamily="34" charset="0"/>
                <a:cs typeface="Segoe UI Semibold" panose="020B0502040204020203" pitchFamily="34" charset="0"/>
              </a:rPr>
              <a:pPr/>
              <a:t>‹#›</a:t>
            </a:fld>
            <a:endParaRPr lang="en-US" sz="8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25906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42" presetClass="path" presetSubtype="0" accel="50000" decel="50000" fill="hold" grpId="0" nodeType="withEffect">
                                  <p:stCondLst>
                                    <p:cond delay="0"/>
                                  </p:stCondLst>
                                  <p:childTnLst>
                                    <p:animMotion origin="layout" path="M -1.25E-6 4.44444E-6 L -1.25E-6 0.14814 " pathEditMode="relative" rAng="0" ptsTypes="AA">
                                      <p:cBhvr>
                                        <p:cTn id="9" dur="1500" spd="-100000" fill="hold"/>
                                        <p:tgtEl>
                                          <p:spTgt spid="2"/>
                                        </p:tgtEl>
                                        <p:attrNameLst>
                                          <p:attrName>ppt_x</p:attrName>
                                          <p:attrName>ppt_y</p:attrName>
                                        </p:attrNameLst>
                                      </p:cBhvr>
                                      <p:rCtr x="0"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 gray waves">
    <p:spTree>
      <p:nvGrpSpPr>
        <p:cNvPr id="1" name=""/>
        <p:cNvGrpSpPr/>
        <p:nvPr/>
      </p:nvGrpSpPr>
      <p:grpSpPr>
        <a:xfrm>
          <a:off x="0" y="0"/>
          <a:ext cx="0" cy="0"/>
          <a:chOff x="0" y="0"/>
          <a:chExt cx="0" cy="0"/>
        </a:xfrm>
      </p:grpSpPr>
      <p:sp>
        <p:nvSpPr>
          <p:cNvPr id="2" name="Title 1"/>
          <p:cNvSpPr>
            <a:spLocks noGrp="1"/>
          </p:cNvSpPr>
          <p:nvPr>
            <p:ph type="title"/>
          </p:nvPr>
        </p:nvSpPr>
        <p:spPr>
          <a:xfrm>
            <a:off x="696000" y="390719"/>
            <a:ext cx="10800000" cy="998344"/>
          </a:xfrm>
          <a:prstGeom prst="rect">
            <a:avLst/>
          </a:prstGeom>
        </p:spPr>
        <p:txBody>
          <a:bodyPr/>
          <a:lstStyle>
            <a:lvl1pPr>
              <a:defRPr b="0"/>
            </a:lvl1pPr>
          </a:lstStyle>
          <a:p>
            <a:r>
              <a:rPr lang="en-US"/>
              <a:t>Click to edit Master title style</a:t>
            </a:r>
          </a:p>
        </p:txBody>
      </p:sp>
      <p:sp>
        <p:nvSpPr>
          <p:cNvPr id="5" name="Slide Number Placeholder 4">
            <a:extLst>
              <a:ext uri="{FF2B5EF4-FFF2-40B4-BE49-F238E27FC236}">
                <a16:creationId xmlns:a16="http://schemas.microsoft.com/office/drawing/2014/main" id="{BED431F9-449E-A64C-A201-07A2AF36C98C}"/>
              </a:ext>
            </a:extLst>
          </p:cNvPr>
          <p:cNvSpPr>
            <a:spLocks noGrp="1"/>
          </p:cNvSpPr>
          <p:nvPr>
            <p:ph type="sldNum" sz="quarter" idx="11"/>
          </p:nvPr>
        </p:nvSpPr>
        <p:spPr/>
        <p:txBody>
          <a:bodyPr/>
          <a:lstStyle/>
          <a:p>
            <a:fld id="{0EE23A24-5E29-4F5A-B780-9568AE9A51DD}" type="slidenum">
              <a:rPr lang="en-US" smtClean="0"/>
              <a:pPr/>
              <a:t>‹#›</a:t>
            </a:fld>
            <a:endParaRPr lang="en-US"/>
          </a:p>
        </p:txBody>
      </p:sp>
      <p:pic>
        <p:nvPicPr>
          <p:cNvPr id="6" name="Picture 5">
            <a:extLst>
              <a:ext uri="{FF2B5EF4-FFF2-40B4-BE49-F238E27FC236}">
                <a16:creationId xmlns:a16="http://schemas.microsoft.com/office/drawing/2014/main" id="{2E836A3B-4406-BB4D-AF62-3EEBCFADB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Tree>
    <p:extLst>
      <p:ext uri="{BB962C8B-B14F-4D97-AF65-F5344CB8AC3E}">
        <p14:creationId xmlns:p14="http://schemas.microsoft.com/office/powerpoint/2010/main" val="2814784968"/>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2BB3-A846-4581-BB46-3253567780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0132A7-47E4-4FF4-B625-2696D093BC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0EE7D3-AD1A-4076-828A-3BE48F529E5A}"/>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27FBC59D-ECA5-4B83-911B-35663D328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410A44-963F-4C15-BF06-918106957092}"/>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719537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hermal 1/2 Horizontal">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4681690"/>
          </a:xfrm>
          <a:prstGeom prst="rect">
            <a:avLst/>
          </a:prstGeom>
        </p:spPr>
      </p:pic>
      <p:sp>
        <p:nvSpPr>
          <p:cNvPr id="17" name="Rectangle 16">
            <a:extLst>
              <a:ext uri="{FF2B5EF4-FFF2-40B4-BE49-F238E27FC236}">
                <a16:creationId xmlns:a16="http://schemas.microsoft.com/office/drawing/2014/main" id="{240A7F96-DCDB-CA43-8FD2-3924D43CD34C}"/>
              </a:ext>
            </a:extLst>
          </p:cNvPr>
          <p:cNvSpPr/>
          <p:nvPr userDrawn="1"/>
        </p:nvSpPr>
        <p:spPr>
          <a:xfrm>
            <a:off x="0" y="0"/>
            <a:ext cx="12192000" cy="6858000"/>
          </a:xfrm>
          <a:prstGeom prst="rect">
            <a:avLst/>
          </a:prstGeom>
          <a:gradFill flip="none" rotWithShape="1">
            <a:gsLst>
              <a:gs pos="100000">
                <a:schemeClr val="bg2">
                  <a:lumMod val="10000"/>
                  <a:alpha val="82000"/>
                </a:schemeClr>
              </a:gs>
              <a:gs pos="34000">
                <a:schemeClr val="bg2">
                  <a:lumMod val="1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2" name="Picture 11">
            <a:extLst>
              <a:ext uri="{FF2B5EF4-FFF2-40B4-BE49-F238E27FC236}">
                <a16:creationId xmlns:a16="http://schemas.microsoft.com/office/drawing/2014/main" id="{C06117EC-F3A6-E746-9C41-E9D4069F7E76}"/>
              </a:ext>
            </a:extLst>
          </p:cNvPr>
          <p:cNvPicPr>
            <a:picLocks noChangeAspect="1"/>
          </p:cNvPicPr>
          <p:nvPr userDrawn="1"/>
        </p:nvPicPr>
        <p:blipFill rotWithShape="1">
          <a:blip r:embed="rId3"/>
          <a:srcRect b="22424"/>
          <a:stretch/>
        </p:blipFill>
        <p:spPr>
          <a:xfrm>
            <a:off x="2034" y="2021437"/>
            <a:ext cx="12200897" cy="4836562"/>
          </a:xfrm>
          <a:prstGeom prst="rect">
            <a:avLst/>
          </a:prstGeom>
        </p:spPr>
      </p:pic>
      <p:sp>
        <p:nvSpPr>
          <p:cNvPr id="8" name="Title Placeholder 1">
            <a:extLst>
              <a:ext uri="{FF2B5EF4-FFF2-40B4-BE49-F238E27FC236}">
                <a16:creationId xmlns:a16="http://schemas.microsoft.com/office/drawing/2014/main" id="{97559C5B-C5E4-6745-BB84-4D31D32A5477}"/>
              </a:ext>
            </a:extLst>
          </p:cNvPr>
          <p:cNvSpPr>
            <a:spLocks noGrp="1"/>
          </p:cNvSpPr>
          <p:nvPr>
            <p:ph type="title"/>
          </p:nvPr>
        </p:nvSpPr>
        <p:spPr>
          <a:xfrm>
            <a:off x="696000" y="390719"/>
            <a:ext cx="10789921" cy="1240001"/>
          </a:xfrm>
          <a:prstGeom prst="rect">
            <a:avLst/>
          </a:prstGeom>
        </p:spPr>
        <p:txBody>
          <a:bodyPr vert="horz" lIns="91440" tIns="45720" rIns="91440" bIns="45720" rtlCol="0" anchor="t">
            <a:noAutofit/>
          </a:bodyPr>
          <a:lstStyle>
            <a:lvl1pPr>
              <a:defRPr sz="4400" b="0">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76D41CCB-EBA2-7649-9554-EC6A9C5584B5}"/>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6C8757B3-0F81-7140-980D-15E8DEA97B5B}"/>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16356976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Aurora 1/2 Horizontal">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5084387"/>
          </a:xfrm>
          <a:prstGeom prst="rect">
            <a:avLst/>
          </a:prstGeom>
        </p:spPr>
      </p:pic>
      <p:sp>
        <p:nvSpPr>
          <p:cNvPr id="16" name="Rectangle 15">
            <a:extLst>
              <a:ext uri="{FF2B5EF4-FFF2-40B4-BE49-F238E27FC236}">
                <a16:creationId xmlns:a16="http://schemas.microsoft.com/office/drawing/2014/main" id="{DA09C0B2-34B0-4D4D-8B34-CBA5E2CB4843}"/>
              </a:ext>
            </a:extLst>
          </p:cNvPr>
          <p:cNvSpPr/>
          <p:nvPr userDrawn="1"/>
        </p:nvSpPr>
        <p:spPr>
          <a:xfrm>
            <a:off x="1"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5" name="Picture 14">
            <a:extLst>
              <a:ext uri="{FF2B5EF4-FFF2-40B4-BE49-F238E27FC236}">
                <a16:creationId xmlns:a16="http://schemas.microsoft.com/office/drawing/2014/main" id="{7D1355E6-7D75-9642-A5AB-4BB798AE89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8"/>
            <a:ext cx="12192001" cy="4836562"/>
          </a:xfrm>
          <a:prstGeom prst="rect">
            <a:avLst/>
          </a:prstGeom>
        </p:spPr>
      </p:pic>
      <p:sp>
        <p:nvSpPr>
          <p:cNvPr id="8" name="Title Placeholder 1">
            <a:extLst>
              <a:ext uri="{FF2B5EF4-FFF2-40B4-BE49-F238E27FC236}">
                <a16:creationId xmlns:a16="http://schemas.microsoft.com/office/drawing/2014/main" id="{97559C5B-C5E4-6745-BB84-4D31D32A5477}"/>
              </a:ext>
            </a:extLst>
          </p:cNvPr>
          <p:cNvSpPr>
            <a:spLocks noGrp="1"/>
          </p:cNvSpPr>
          <p:nvPr>
            <p:ph type="title"/>
          </p:nvPr>
        </p:nvSpPr>
        <p:spPr>
          <a:xfrm>
            <a:off x="696000" y="390719"/>
            <a:ext cx="10789921" cy="1240001"/>
          </a:xfrm>
          <a:prstGeom prst="rect">
            <a:avLst/>
          </a:prstGeom>
        </p:spPr>
        <p:txBody>
          <a:bodyPr vert="horz" lIns="91440" tIns="45720" rIns="91440" bIns="45720" rtlCol="0" anchor="t">
            <a:noAutofit/>
          </a:bodyPr>
          <a:lstStyle>
            <a:lvl1pPr>
              <a:defRPr sz="4400" b="0">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4CE09E5-EB39-804A-932C-B884D462077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6B005F48-7C6A-E343-A454-4C1F64A8AA9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13260224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olar 2/3 Horizont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19"/>
            <a:ext cx="10789921" cy="1240001"/>
          </a:xfrm>
          <a:prstGeom prst="rect">
            <a:avLst/>
          </a:prstGeom>
        </p:spPr>
        <p:txBody>
          <a:bodyPr vert="horz" lIns="91440" tIns="45720" rIns="91440" bIns="45720" rtlCol="0" anchor="t">
            <a:noAutofit/>
          </a:bodyPr>
          <a:lstStyle>
            <a:lvl1pPr>
              <a:defRPr sz="4400" b="0">
                <a:solidFill>
                  <a:schemeClr val="bg1"/>
                </a:solidFill>
              </a:defRPr>
            </a:lvl1pPr>
          </a:lstStyle>
          <a:p>
            <a:r>
              <a:rPr lang="en-US"/>
              <a:t>Click to edit Master title style</a:t>
            </a:r>
          </a:p>
        </p:txBody>
      </p:sp>
      <p:sp>
        <p:nvSpPr>
          <p:cNvPr id="35" name="Footer Placeholder 4">
            <a:extLst>
              <a:ext uri="{FF2B5EF4-FFF2-40B4-BE49-F238E27FC236}">
                <a16:creationId xmlns:a16="http://schemas.microsoft.com/office/drawing/2014/main" id="{185EE65A-B8C5-1B4C-9F18-F29EEC190D70}"/>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a:t>
            </a:r>
          </a:p>
        </p:txBody>
      </p:sp>
      <p:sp>
        <p:nvSpPr>
          <p:cNvPr id="36" name="Slide Number Placeholder 3">
            <a:extLst>
              <a:ext uri="{FF2B5EF4-FFF2-40B4-BE49-F238E27FC236}">
                <a16:creationId xmlns:a16="http://schemas.microsoft.com/office/drawing/2014/main" id="{667ED60C-6194-A244-861C-F592A13B72A4}"/>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solidFill>
                  <a:schemeClr val="bg1"/>
                </a:solidFill>
                <a:latin typeface="Segoe UI Semibold" panose="020B0502040204020203" pitchFamily="34" charset="0"/>
                <a:cs typeface="Segoe UI Semibold" panose="020B0502040204020203" pitchFamily="34" charset="0"/>
              </a:rPr>
              <a:pPr/>
              <a:t>‹#›</a:t>
            </a:fld>
            <a:endParaRPr lang="en-US" sz="800" b="1">
              <a:solidFill>
                <a:schemeClr val="bg1"/>
              </a:solidFill>
              <a:latin typeface="Segoe UI Semibold" panose="020B0502040204020203" pitchFamily="34" charset="0"/>
              <a:cs typeface="Segoe UI Semibold" panose="020B0502040204020203" pitchFamily="34" charset="0"/>
            </a:endParaRPr>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pic>
        <p:nvPicPr>
          <p:cNvPr id="12" name="Picture 11">
            <a:extLst>
              <a:ext uri="{FF2B5EF4-FFF2-40B4-BE49-F238E27FC236}">
                <a16:creationId xmlns:a16="http://schemas.microsoft.com/office/drawing/2014/main" id="{C952D112-D900-9349-A474-93E5825E43E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41" t="-1705"/>
          <a:stretch/>
        </p:blipFill>
        <p:spPr>
          <a:xfrm flipH="1">
            <a:off x="-5040" y="1041607"/>
            <a:ext cx="12191999" cy="5819613"/>
          </a:xfrm>
          <a:prstGeom prst="rect">
            <a:avLst/>
          </a:prstGeom>
        </p:spPr>
      </p:pic>
      <p:sp>
        <p:nvSpPr>
          <p:cNvPr id="3" name="Slide Number Placeholder 2">
            <a:extLst>
              <a:ext uri="{FF2B5EF4-FFF2-40B4-BE49-F238E27FC236}">
                <a16:creationId xmlns:a16="http://schemas.microsoft.com/office/drawing/2014/main" id="{DA41FB94-18AE-0B45-AF73-89DC1E4B369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5702FFB-18C9-434E-A12F-541BEE34A8EB}"/>
              </a:ext>
            </a:extLst>
          </p:cNvPr>
          <p:cNvSpPr txBox="1">
            <a:spLocks/>
          </p:cNvSpPr>
          <p:nvPr userDrawn="1"/>
        </p:nvSpPr>
        <p:spPr>
          <a:xfrm>
            <a:off x="7116407" y="621753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20790718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Aurora 2/3 Horizont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19"/>
            <a:ext cx="10789921" cy="1240001"/>
          </a:xfrm>
          <a:prstGeom prst="rect">
            <a:avLst/>
          </a:prstGeom>
        </p:spPr>
        <p:txBody>
          <a:bodyPr vert="horz" lIns="91440" tIns="45720" rIns="91440" bIns="45720" rtlCol="0" anchor="t">
            <a:noAutofit/>
          </a:bodyPr>
          <a:lstStyle>
            <a:lvl1pPr>
              <a:defRPr sz="4400" b="0">
                <a:solidFill>
                  <a:schemeClr val="bg1"/>
                </a:solidFill>
              </a:defRPr>
            </a:lvl1pPr>
          </a:lstStyle>
          <a:p>
            <a:r>
              <a:rPr lang="en-US"/>
              <a:t>Click to edit Master title style</a:t>
            </a:r>
          </a:p>
        </p:txBody>
      </p:sp>
      <p:pic>
        <p:nvPicPr>
          <p:cNvPr id="13" name="Picture 12" descr="AvanadeLogoNoTM_AWColor_RGB.png">
            <a:extLst>
              <a:ext uri="{FF2B5EF4-FFF2-40B4-BE49-F238E27FC236}">
                <a16:creationId xmlns:a16="http://schemas.microsoft.com/office/drawing/2014/main" id="{99CB7C58-2D35-7A49-BF36-5F4365856A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1743946162"/>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7989" cy="3227293"/>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7" name="Rectangle 6">
            <a:extLst>
              <a:ext uri="{FF2B5EF4-FFF2-40B4-BE49-F238E27FC236}">
                <a16:creationId xmlns:a16="http://schemas.microsoft.com/office/drawing/2014/main" id="{240A7F96-DCDB-CA43-8FD2-3924D43CD34C}"/>
              </a:ext>
            </a:extLst>
          </p:cNvPr>
          <p:cNvSpPr/>
          <p:nvPr userDrawn="1"/>
        </p:nvSpPr>
        <p:spPr>
          <a:xfrm>
            <a:off x="0" y="0"/>
            <a:ext cx="12187989" cy="3218248"/>
          </a:xfrm>
          <a:prstGeom prst="rect">
            <a:avLst/>
          </a:prstGeom>
          <a:gradFill flip="none" rotWithShape="1">
            <a:gsLst>
              <a:gs pos="100000">
                <a:schemeClr val="bg2">
                  <a:lumMod val="10000"/>
                  <a:alpha val="82000"/>
                </a:schemeClr>
              </a:gs>
              <a:gs pos="41000">
                <a:schemeClr val="bg2">
                  <a:lumMod val="1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691037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1953-C135-4A51-82F5-84E9BED9B6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E375FF9-3A3B-4083-A60D-EE15E96887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90824B-5CD0-4546-B186-D3AD431565FD}"/>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FEC734D5-3D2D-4A12-A181-A4D58C4ABC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3ECACB-D798-4181-829E-EEC2E266686B}"/>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77567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57B4-246D-4943-8136-79A85653AE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493F68-DE0C-4B20-8BCE-4B761773B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18D6B7-50D6-4D17-8E31-98B4F6EA5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8C6694-391E-4EB7-B9CA-5CE0603414E2}"/>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6" name="Footer Placeholder 5">
            <a:extLst>
              <a:ext uri="{FF2B5EF4-FFF2-40B4-BE49-F238E27FC236}">
                <a16:creationId xmlns:a16="http://schemas.microsoft.com/office/drawing/2014/main" id="{CAC4D2AF-A3F9-4ED3-896D-98AACB0457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BA221F-6E2A-4BF3-908C-DE52BAD2E90C}"/>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3758347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AC19-E3D3-4BC8-80FC-15843D42C07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68377D-23C5-4E1C-B1EC-14B3E68CF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96772-6DD1-497B-866A-1F0B85D41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18592C-80BB-472B-A39F-B59FF4648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0FBD43-90B4-4B24-B6C9-8E098DA8DB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B8D6640-C9C2-4488-9ED6-75495267B3A6}"/>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8" name="Footer Placeholder 7">
            <a:extLst>
              <a:ext uri="{FF2B5EF4-FFF2-40B4-BE49-F238E27FC236}">
                <a16:creationId xmlns:a16="http://schemas.microsoft.com/office/drawing/2014/main" id="{46A57E68-F581-4547-8841-C09020505B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091BA54-0BD3-4B0B-BA09-E4704B9E20B1}"/>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303344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961D-BD88-499A-A8B0-4703BDAE1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8807BF6-0A37-4FE8-AFED-964B427AA4A9}"/>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4" name="Footer Placeholder 3">
            <a:extLst>
              <a:ext uri="{FF2B5EF4-FFF2-40B4-BE49-F238E27FC236}">
                <a16:creationId xmlns:a16="http://schemas.microsoft.com/office/drawing/2014/main" id="{7D6C94B9-C902-4704-9EFF-27E0CF8AA8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9CC3A22-1BDE-4CB9-96F4-5DCA87326D6C}"/>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79081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47F6F1-AE77-4FAF-A298-AA777FECB453}"/>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3" name="Footer Placeholder 2">
            <a:extLst>
              <a:ext uri="{FF2B5EF4-FFF2-40B4-BE49-F238E27FC236}">
                <a16:creationId xmlns:a16="http://schemas.microsoft.com/office/drawing/2014/main" id="{CF3F0564-CC15-4957-9ADF-8DAE7C43632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08018C-CE72-4855-BF01-037104C68188}"/>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380224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6344-DED9-4D0C-9C33-FF726D035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5CD4EB6-AC26-4B9B-8684-2E5F90A24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A8350EA-6960-4AD4-B295-A25CCB045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0B7FF-966C-40A3-81FD-10403BB73090}"/>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6" name="Footer Placeholder 5">
            <a:extLst>
              <a:ext uri="{FF2B5EF4-FFF2-40B4-BE49-F238E27FC236}">
                <a16:creationId xmlns:a16="http://schemas.microsoft.com/office/drawing/2014/main" id="{B40183AF-AAE4-43F0-A003-57B1C200D6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6F9506-D46E-4E42-86E7-6336B229272E}"/>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215509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AA90-8AAC-4995-AE2B-47C138E98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B02DA50-B7B3-413F-A021-5B5900DF3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0261049-DF28-403D-BD2D-F3B2C2F86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04794-8632-40A1-BD58-4670930D22AF}"/>
              </a:ext>
            </a:extLst>
          </p:cNvPr>
          <p:cNvSpPr>
            <a:spLocks noGrp="1"/>
          </p:cNvSpPr>
          <p:nvPr>
            <p:ph type="dt" sz="half" idx="10"/>
          </p:nvPr>
        </p:nvSpPr>
        <p:spPr/>
        <p:txBody>
          <a:bodyPr/>
          <a:lstStyle/>
          <a:p>
            <a:fld id="{0C404351-6587-4A08-8465-9BB2B94DB2F3}" type="datetimeFigureOut">
              <a:rPr lang="en-GB" smtClean="0"/>
              <a:t>26/05/2022</a:t>
            </a:fld>
            <a:endParaRPr lang="en-GB"/>
          </a:p>
        </p:txBody>
      </p:sp>
      <p:sp>
        <p:nvSpPr>
          <p:cNvPr id="6" name="Footer Placeholder 5">
            <a:extLst>
              <a:ext uri="{FF2B5EF4-FFF2-40B4-BE49-F238E27FC236}">
                <a16:creationId xmlns:a16="http://schemas.microsoft.com/office/drawing/2014/main" id="{E464F575-BD7B-4076-A32C-CB3ED7C260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C9E306-2B79-4E32-9D61-3016FBC794E1}"/>
              </a:ext>
            </a:extLst>
          </p:cNvPr>
          <p:cNvSpPr>
            <a:spLocks noGrp="1"/>
          </p:cNvSpPr>
          <p:nvPr>
            <p:ph type="sldNum" sz="quarter" idx="12"/>
          </p:nvPr>
        </p:nvSpPr>
        <p:spPr/>
        <p:txBody>
          <a:bodyPr/>
          <a:lstStyle/>
          <a:p>
            <a:fld id="{9C26C4EE-73C7-4ECE-9746-23E2CAA7D89F}" type="slidenum">
              <a:rPr lang="en-GB" smtClean="0"/>
              <a:t>‹#›</a:t>
            </a:fld>
            <a:endParaRPr lang="en-GB"/>
          </a:p>
        </p:txBody>
      </p:sp>
    </p:spTree>
    <p:extLst>
      <p:ext uri="{BB962C8B-B14F-4D97-AF65-F5344CB8AC3E}">
        <p14:creationId xmlns:p14="http://schemas.microsoft.com/office/powerpoint/2010/main" val="347348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0.xml"/><Relationship Id="rId1" Type="http://schemas.openxmlformats.org/officeDocument/2006/relationships/slideLayout" Target="../slideLayouts/slideLayout2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1.xml"/><Relationship Id="rId1" Type="http://schemas.openxmlformats.org/officeDocument/2006/relationships/slideLayout" Target="../slideLayouts/slideLayout2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7.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8.xml"/><Relationship Id="rId1" Type="http://schemas.openxmlformats.org/officeDocument/2006/relationships/slideLayout" Target="../slideLayouts/slideLayout2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9.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7083F-95A8-42E5-8EF0-AAD589656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BE5741-E733-492E-943C-0C5746300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492923-5478-4AD7-A66E-83465E8F1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04351-6587-4A08-8465-9BB2B94DB2F3}" type="datetimeFigureOut">
              <a:rPr lang="en-GB" smtClean="0"/>
              <a:t>26/05/2022</a:t>
            </a:fld>
            <a:endParaRPr lang="en-GB"/>
          </a:p>
        </p:txBody>
      </p:sp>
      <p:sp>
        <p:nvSpPr>
          <p:cNvPr id="5" name="Footer Placeholder 4">
            <a:extLst>
              <a:ext uri="{FF2B5EF4-FFF2-40B4-BE49-F238E27FC236}">
                <a16:creationId xmlns:a16="http://schemas.microsoft.com/office/drawing/2014/main" id="{63821920-F31F-41AE-8C02-E1D85D4DF8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F02B334-D4E5-4F47-A9D2-8C1E76581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6C4EE-73C7-4ECE-9746-23E2CAA7D89F}" type="slidenum">
              <a:rPr lang="en-GB" smtClean="0"/>
              <a:t>‹#›</a:t>
            </a:fld>
            <a:endParaRPr lang="en-GB"/>
          </a:p>
        </p:txBody>
      </p:sp>
    </p:spTree>
    <p:extLst>
      <p:ext uri="{BB962C8B-B14F-4D97-AF65-F5344CB8AC3E}">
        <p14:creationId xmlns:p14="http://schemas.microsoft.com/office/powerpoint/2010/main" val="3465816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C029216C-6CCB-1C41-A792-B1A4E558FAE3}"/>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375560834"/>
      </p:ext>
    </p:extLst>
  </p:cSld>
  <p:clrMap bg1="lt1" tx1="dk1" bg2="lt2" tx2="dk2" accent1="accent1" accent2="accent2" accent3="accent3" accent4="accent4" accent5="accent5" accent6="accent6" hlink="hlink" folHlink="folHlink"/>
  <p:sldLayoutIdLst>
    <p:sldLayoutId id="2147484263"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1D8C73B0-41A6-D947-8BD6-EADBF3B27E0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156196552"/>
      </p:ext>
    </p:extLst>
  </p:cSld>
  <p:clrMap bg1="lt1" tx1="dk1" bg2="lt2" tx2="dk2" accent1="accent1" accent2="accent2" accent3="accent3" accent4="accent4" accent5="accent5" accent6="accent6" hlink="hlink" folHlink="folHlink"/>
  <p:sldLayoutIdLst>
    <p:sldLayoutId id="2147484133"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73639162"/>
      </p:ext>
    </p:extLst>
  </p:cSld>
  <p:clrMap bg1="lt1" tx1="dk1" bg2="lt2" tx2="dk2" accent1="accent1" accent2="accent2" accent3="accent3" accent4="accent4" accent5="accent5" accent6="accent6" hlink="hlink" folHlink="folHlink"/>
  <p:sldLayoutIdLst>
    <p:sldLayoutId id="214748493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4376" y="614165"/>
            <a:ext cx="10955156"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95160" y="1590326"/>
            <a:ext cx="8534052" cy="19268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918502"/>
      </p:ext>
    </p:extLst>
  </p:cSld>
  <p:clrMap bg1="dk1" tx1="lt1" bg2="dk2" tx2="lt2" accent1="accent1" accent2="accent2" accent3="accent3" accent4="accent4" accent5="accent5" accent6="accent6" hlink="hlink" folHlink="folHlink"/>
  <p:sldLayoutIdLst>
    <p:sldLayoutId id="2147483779" r:id="rId1"/>
  </p:sldLayoutIdLst>
  <p:transition>
    <p:fade/>
  </p:transition>
  <p:hf hdr="0" ftr="0"/>
  <p:txStyles>
    <p:titleStyle>
      <a:lvl1pPr algn="l" defTabSz="857219" rtl="0" eaLnBrk="1" latinLnBrk="0" hangingPunct="1">
        <a:lnSpc>
          <a:spcPct val="90000"/>
        </a:lnSpc>
        <a:spcBef>
          <a:spcPct val="0"/>
        </a:spcBef>
        <a:buNone/>
        <a:defRPr lang="en-US" sz="5156" b="0" kern="1200" cap="none" spc="-94" baseline="0" dirty="0" smtClean="0">
          <a:ln w="3175">
            <a:noFill/>
          </a:ln>
          <a:solidFill>
            <a:schemeClr val="tx1"/>
          </a:solidFill>
          <a:effectLst/>
          <a:latin typeface="+mj-lt"/>
          <a:ea typeface="+mn-ea"/>
          <a:cs typeface="Segoe UI" pitchFamily="34" charset="0"/>
        </a:defRPr>
      </a:lvl1pPr>
    </p:titleStyle>
    <p:bodyStyle>
      <a:lvl1pPr marL="315136" marR="0" indent="-315136" algn="l" defTabSz="857219" rtl="0" eaLnBrk="1" fontAlgn="auto" latinLnBrk="0" hangingPunct="1">
        <a:lnSpc>
          <a:spcPct val="90000"/>
        </a:lnSpc>
        <a:spcBef>
          <a:spcPct val="20000"/>
        </a:spcBef>
        <a:spcAft>
          <a:spcPts val="0"/>
        </a:spcAft>
        <a:buClrTx/>
        <a:buSzPct val="90000"/>
        <a:buFont typeface="Arial" pitchFamily="34" charset="0"/>
        <a:buChar char="•"/>
        <a:tabLst/>
        <a:defRPr sz="3676" kern="1200" spc="0" baseline="0">
          <a:gradFill>
            <a:gsLst>
              <a:gs pos="1250">
                <a:schemeClr val="tx1"/>
              </a:gs>
              <a:gs pos="100000">
                <a:schemeClr val="tx1"/>
              </a:gs>
            </a:gsLst>
            <a:lin ang="5400000" scaled="0"/>
          </a:gradFill>
          <a:latin typeface="+mj-lt"/>
          <a:ea typeface="+mn-ea"/>
          <a:cs typeface="+mn-cs"/>
        </a:defRPr>
      </a:lvl1pPr>
      <a:lvl2pPr marL="536898" marR="0" indent="-221762" algn="l" defTabSz="857219"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317"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40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49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219" rtl="0" eaLnBrk="1" latinLnBrk="0" hangingPunct="1">
        <a:defRPr sz="1655" kern="1200">
          <a:solidFill>
            <a:schemeClr val="tx1"/>
          </a:solidFill>
          <a:latin typeface="+mn-lt"/>
          <a:ea typeface="+mn-ea"/>
          <a:cs typeface="+mn-cs"/>
        </a:defRPr>
      </a:lvl1pPr>
      <a:lvl2pPr marL="428609" algn="l" defTabSz="857219" rtl="0" eaLnBrk="1" latinLnBrk="0" hangingPunct="1">
        <a:defRPr sz="1655" kern="1200">
          <a:solidFill>
            <a:schemeClr val="tx1"/>
          </a:solidFill>
          <a:latin typeface="+mn-lt"/>
          <a:ea typeface="+mn-ea"/>
          <a:cs typeface="+mn-cs"/>
        </a:defRPr>
      </a:lvl2pPr>
      <a:lvl3pPr marL="857219" algn="l" defTabSz="857219" rtl="0" eaLnBrk="1" latinLnBrk="0" hangingPunct="1">
        <a:defRPr sz="1655" kern="1200">
          <a:solidFill>
            <a:schemeClr val="tx1"/>
          </a:solidFill>
          <a:latin typeface="+mn-lt"/>
          <a:ea typeface="+mn-ea"/>
          <a:cs typeface="+mn-cs"/>
        </a:defRPr>
      </a:lvl3pPr>
      <a:lvl4pPr marL="1285828" algn="l" defTabSz="857219" rtl="0" eaLnBrk="1" latinLnBrk="0" hangingPunct="1">
        <a:defRPr sz="1655" kern="1200">
          <a:solidFill>
            <a:schemeClr val="tx1"/>
          </a:solidFill>
          <a:latin typeface="+mn-lt"/>
          <a:ea typeface="+mn-ea"/>
          <a:cs typeface="+mn-cs"/>
        </a:defRPr>
      </a:lvl4pPr>
      <a:lvl5pPr marL="1714438" algn="l" defTabSz="857219" rtl="0" eaLnBrk="1" latinLnBrk="0" hangingPunct="1">
        <a:defRPr sz="1655" kern="1200">
          <a:solidFill>
            <a:schemeClr val="tx1"/>
          </a:solidFill>
          <a:latin typeface="+mn-lt"/>
          <a:ea typeface="+mn-ea"/>
          <a:cs typeface="+mn-cs"/>
        </a:defRPr>
      </a:lvl5pPr>
      <a:lvl6pPr marL="2143048" algn="l" defTabSz="857219" rtl="0" eaLnBrk="1" latinLnBrk="0" hangingPunct="1">
        <a:defRPr sz="1655" kern="1200">
          <a:solidFill>
            <a:schemeClr val="tx1"/>
          </a:solidFill>
          <a:latin typeface="+mn-lt"/>
          <a:ea typeface="+mn-ea"/>
          <a:cs typeface="+mn-cs"/>
        </a:defRPr>
      </a:lvl6pPr>
      <a:lvl7pPr marL="2571657" algn="l" defTabSz="857219" rtl="0" eaLnBrk="1" latinLnBrk="0" hangingPunct="1">
        <a:defRPr sz="1655" kern="1200">
          <a:solidFill>
            <a:schemeClr val="tx1"/>
          </a:solidFill>
          <a:latin typeface="+mn-lt"/>
          <a:ea typeface="+mn-ea"/>
          <a:cs typeface="+mn-cs"/>
        </a:defRPr>
      </a:lvl7pPr>
      <a:lvl8pPr marL="3000266" algn="l" defTabSz="857219" rtl="0" eaLnBrk="1" latinLnBrk="0" hangingPunct="1">
        <a:defRPr sz="1655" kern="1200">
          <a:solidFill>
            <a:schemeClr val="tx1"/>
          </a:solidFill>
          <a:latin typeface="+mn-lt"/>
          <a:ea typeface="+mn-ea"/>
          <a:cs typeface="+mn-cs"/>
        </a:defRPr>
      </a:lvl8pPr>
      <a:lvl9pPr marL="3428877" algn="l" defTabSz="857219" rtl="0" eaLnBrk="1" latinLnBrk="0" hangingPunct="1">
        <a:defRPr sz="165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63981457"/>
      </p:ext>
    </p:extLst>
  </p:cSld>
  <p:clrMap bg1="lt1" tx1="dk1" bg2="lt2" tx2="dk2" accent1="accent1" accent2="accent2" accent3="accent3" accent4="accent4" accent5="accent5" accent6="accent6" hlink="hlink" folHlink="folHlink"/>
  <p:sldLayoutIdLst>
    <p:sldLayoutId id="214748395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40080" y="599438"/>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40080" y="1732719"/>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Slide Number Placeholder 3">
            <a:extLst>
              <a:ext uri="{FF2B5EF4-FFF2-40B4-BE49-F238E27FC236}">
                <a16:creationId xmlns:a16="http://schemas.microsoft.com/office/drawing/2014/main" id="{F273708B-2BB1-A046-AFE5-E46E1C968158}"/>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latin typeface="Segoe UI Semibold" panose="020B0502040204020203" pitchFamily="34" charset="0"/>
                <a:cs typeface="Segoe UI Semibold" panose="020B0502040204020203" pitchFamily="34" charset="0"/>
              </a:rPr>
              <a:pPr/>
              <a:t>‹#›</a:t>
            </a:fld>
            <a:endParaRPr lang="en-US" sz="800"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56015650"/>
      </p:ext>
    </p:extLst>
  </p:cSld>
  <p:clrMap bg1="lt1" tx1="dk1" bg2="lt2" tx2="dk2" accent1="accent1" accent2="accent2" accent3="accent3" accent4="accent4" accent5="accent5" accent6="accent6" hlink="hlink" folHlink="folHlink"/>
  <p:sldLayoutIdLst>
    <p:sldLayoutId id="2147484194" r:id="rId1"/>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EC060D3A-2930-B64E-8453-27CBD03E04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3680925663"/>
      </p:ext>
    </p:extLst>
  </p:cSld>
  <p:clrMap bg1="lt1" tx1="dk1" bg2="lt2" tx2="dk2" accent1="accent1" accent2="accent2" accent3="accent3" accent4="accent4" accent5="accent5" accent6="accent6" hlink="hlink" folHlink="folHlink"/>
  <p:sldLayoutIdLst>
    <p:sldLayoutId id="2147484427"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3EE61E97-E83A-DD44-BEE8-6D076318E4D8}"/>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4033874859"/>
      </p:ext>
    </p:extLst>
  </p:cSld>
  <p:clrMap bg1="lt1" tx1="dk1" bg2="lt2" tx2="dk2" accent1="accent1" accent2="accent2" accent3="accent3" accent4="accent4" accent5="accent5" accent6="accent6" hlink="hlink" folHlink="folHlink"/>
  <p:sldLayoutIdLst>
    <p:sldLayoutId id="214748425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592CC327-4771-224A-BB0A-F72B887A33E0}"/>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2321230229"/>
      </p:ext>
    </p:extLst>
  </p:cSld>
  <p:clrMap bg1="lt1" tx1="dk1" bg2="lt2" tx2="dk2" accent1="accent1" accent2="accent2" accent3="accent3" accent4="accent4" accent5="accent5" accent6="accent6" hlink="hlink" folHlink="folHlink"/>
  <p:sldLayoutIdLst>
    <p:sldLayoutId id="2147484247"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6000" y="390719"/>
            <a:ext cx="10800000"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6000" y="1524000"/>
            <a:ext cx="10800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901E8195-9701-EF4C-9434-5322C61B278C}"/>
              </a:ext>
            </a:extLst>
          </p:cNvPr>
          <p:cNvSpPr/>
          <p:nvPr userDrawn="1"/>
        </p:nvSpPr>
        <p:spPr>
          <a:xfrm>
            <a:off x="696000" y="0"/>
            <a:ext cx="1080000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2" name="Slide Number Placeholder 2">
            <a:extLst>
              <a:ext uri="{FF2B5EF4-FFF2-40B4-BE49-F238E27FC236}">
                <a16:creationId xmlns:a16="http://schemas.microsoft.com/office/drawing/2014/main" id="{A20420F3-E00A-1547-8ABB-B3BDF5AD520E}"/>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5713ADFE-FDE7-5D4B-BC17-952D13BF81A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Tree>
    <p:extLst>
      <p:ext uri="{BB962C8B-B14F-4D97-AF65-F5344CB8AC3E}">
        <p14:creationId xmlns:p14="http://schemas.microsoft.com/office/powerpoint/2010/main" val="2543721081"/>
      </p:ext>
    </p:extLst>
  </p:cSld>
  <p:clrMap bg1="lt1" tx1="dk1" bg2="lt2" tx2="dk2" accent1="accent1" accent2="accent2" accent3="accent3" accent4="accent4" accent5="accent5" accent6="accent6" hlink="hlink" folHlink="folHlink"/>
  <p:sldLayoutIdLst>
    <p:sldLayoutId id="2147484141"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microsoft.com/office/2007/relationships/hdphoto" Target="../media/hdphoto2.wdp"/><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39.jpe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8.jpeg"/><Relationship Id="rId4" Type="http://schemas.openxmlformats.org/officeDocument/2006/relationships/image" Target="../media/image33.png"/><Relationship Id="rId9" Type="http://schemas.openxmlformats.org/officeDocument/2006/relationships/image" Target="../media/image28.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8.jpeg"/><Relationship Id="rId5" Type="http://schemas.openxmlformats.org/officeDocument/2006/relationships/image" Target="../media/image28.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51.jpeg"/></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gb/solutions/serverless/#overview"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54.jpe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971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067720"/>
            <a:ext cx="9144000" cy="498598"/>
          </a:xfrm>
        </p:spPr>
        <p:txBody>
          <a:bodyPr/>
          <a:lstStyle/>
          <a:p>
            <a:r>
              <a:rPr lang="en-US">
                <a:cs typeface="Segoe UI"/>
              </a:rPr>
              <a:t>Serverless logic with Azure functions</a:t>
            </a:r>
          </a:p>
        </p:txBody>
      </p:sp>
      <p:sp>
        <p:nvSpPr>
          <p:cNvPr id="5" name="Text Placeholder 4"/>
          <p:cNvSpPr>
            <a:spLocks noGrp="1"/>
          </p:cNvSpPr>
          <p:nvPr>
            <p:ph type="body" sz="quarter" idx="12"/>
          </p:nvPr>
        </p:nvSpPr>
        <p:spPr>
          <a:xfrm flipV="1">
            <a:off x="5204266" y="369475"/>
            <a:ext cx="2517271" cy="692497"/>
          </a:xfrm>
        </p:spPr>
        <p:txBody>
          <a:bodyPr vert="horz" wrap="square" lIns="0" tIns="0" rIns="0" bIns="0" rtlCol="0" anchor="t">
            <a:spAutoFit/>
          </a:bodyPr>
          <a:lstStyle/>
          <a:p>
            <a:endParaRPr lang="en-US" sz="2800" b="1">
              <a:solidFill>
                <a:schemeClr val="accent2"/>
              </a:solidFill>
              <a:ea typeface="Calibri"/>
              <a:cs typeface="Segoe UI"/>
            </a:endParaRPr>
          </a:p>
          <a:p>
            <a:endParaRPr lang="en-US"/>
          </a:p>
        </p:txBody>
      </p:sp>
      <p:sp>
        <p:nvSpPr>
          <p:cNvPr id="6" name="Title 3">
            <a:extLst>
              <a:ext uri="{FF2B5EF4-FFF2-40B4-BE49-F238E27FC236}">
                <a16:creationId xmlns:a16="http://schemas.microsoft.com/office/drawing/2014/main" id="{C1FE0F44-C503-486B-84CE-FBC449CE5E5F}"/>
              </a:ext>
            </a:extLst>
          </p:cNvPr>
          <p:cNvSpPr txBox="1">
            <a:spLocks/>
          </p:cNvSpPr>
          <p:nvPr/>
        </p:nvSpPr>
        <p:spPr>
          <a:xfrm>
            <a:off x="582386" y="1307664"/>
            <a:ext cx="5002893" cy="7386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4800">
                <a:solidFill>
                  <a:schemeClr val="tx1"/>
                </a:solidFill>
                <a:cs typeface="Segoe UI"/>
              </a:rPr>
              <a:t>Welcome</a:t>
            </a:r>
            <a:endParaRPr lang="en-US" sz="4800">
              <a:solidFill>
                <a:schemeClr val="tx1"/>
              </a:solidFill>
            </a:endParaRPr>
          </a:p>
        </p:txBody>
      </p:sp>
      <p:sp>
        <p:nvSpPr>
          <p:cNvPr id="2" name="Text Placeholder 4">
            <a:extLst>
              <a:ext uri="{FF2B5EF4-FFF2-40B4-BE49-F238E27FC236}">
                <a16:creationId xmlns:a16="http://schemas.microsoft.com/office/drawing/2014/main" id="{0B7D4D59-8D2D-CCCE-871E-0B9F715C336F}"/>
              </a:ext>
            </a:extLst>
          </p:cNvPr>
          <p:cNvSpPr txBox="1">
            <a:spLocks/>
          </p:cNvSpPr>
          <p:nvPr/>
        </p:nvSpPr>
        <p:spPr>
          <a:xfrm>
            <a:off x="7590006" y="709833"/>
            <a:ext cx="4278266" cy="304699"/>
          </a:xfrm>
          <a:prstGeom prst="rect">
            <a:avLst/>
          </a:prstGeom>
          <a:noFill/>
        </p:spPr>
        <p:txBody>
          <a:bodyPr vert="horz" wrap="square" lIns="0" tIns="0" rIns="0" bIns="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2200" kern="1200" spc="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ea typeface="Calibri"/>
            </a:endParaRPr>
          </a:p>
        </p:txBody>
      </p:sp>
      <p:pic>
        <p:nvPicPr>
          <p:cNvPr id="7" name="Picture 6" descr="A person smiling for the camera&#10;&#10;Description automatically generated with medium confidence">
            <a:extLst>
              <a:ext uri="{FF2B5EF4-FFF2-40B4-BE49-F238E27FC236}">
                <a16:creationId xmlns:a16="http://schemas.microsoft.com/office/drawing/2014/main" id="{2F2F5F33-C1A9-4EAB-BB4E-1477AD7F6DFF}"/>
              </a:ext>
            </a:extLst>
          </p:cNvPr>
          <p:cNvPicPr>
            <a:picLocks noChangeAspect="1"/>
          </p:cNvPicPr>
          <p:nvPr/>
        </p:nvPicPr>
        <p:blipFill rotWithShape="1">
          <a:blip r:embed="rId3">
            <a:extLst>
              <a:ext uri="{28A0092B-C50C-407E-A947-70E740481C1C}">
                <a14:useLocalDpi xmlns:a14="http://schemas.microsoft.com/office/drawing/2010/main" val="0"/>
              </a:ext>
            </a:extLst>
          </a:blip>
          <a:srcRect l="10290" r="4789" b="4703"/>
          <a:stretch/>
        </p:blipFill>
        <p:spPr>
          <a:xfrm>
            <a:off x="778470" y="2968535"/>
            <a:ext cx="1566006" cy="1633093"/>
          </a:xfrm>
          <a:prstGeom prst="ellipse">
            <a:avLst/>
          </a:prstGeom>
          <a:ln w="63500" cap="rnd">
            <a:noFill/>
          </a:ln>
          <a:effectLst/>
        </p:spPr>
      </p:pic>
      <p:pic>
        <p:nvPicPr>
          <p:cNvPr id="3" name="Picture 7">
            <a:extLst>
              <a:ext uri="{FF2B5EF4-FFF2-40B4-BE49-F238E27FC236}">
                <a16:creationId xmlns:a16="http://schemas.microsoft.com/office/drawing/2014/main" id="{1FB250C0-3F3A-847E-60F9-5325ABA66B55}"/>
              </a:ext>
            </a:extLst>
          </p:cNvPr>
          <p:cNvPicPr>
            <a:picLocks noChangeAspect="1"/>
          </p:cNvPicPr>
          <p:nvPr/>
        </p:nvPicPr>
        <p:blipFill rotWithShape="1">
          <a:blip r:embed="rId4"/>
          <a:srcRect l="11529" r="7921"/>
          <a:stretch/>
        </p:blipFill>
        <p:spPr>
          <a:xfrm rot="5400000">
            <a:off x="6366955" y="2927227"/>
            <a:ext cx="1569712" cy="1464088"/>
          </a:xfrm>
          <a:prstGeom prst="ellipse">
            <a:avLst/>
          </a:prstGeom>
          <a:ln w="63500" cap="rnd">
            <a:noFill/>
          </a:ln>
          <a:effectLst/>
        </p:spPr>
      </p:pic>
      <p:sp>
        <p:nvSpPr>
          <p:cNvPr id="9" name="Text Placeholder 4">
            <a:extLst>
              <a:ext uri="{FF2B5EF4-FFF2-40B4-BE49-F238E27FC236}">
                <a16:creationId xmlns:a16="http://schemas.microsoft.com/office/drawing/2014/main" id="{DD3E0A14-7F8E-248C-DA62-A4C86F95AEA1}"/>
              </a:ext>
            </a:extLst>
          </p:cNvPr>
          <p:cNvSpPr txBox="1">
            <a:spLocks/>
          </p:cNvSpPr>
          <p:nvPr/>
        </p:nvSpPr>
        <p:spPr>
          <a:xfrm>
            <a:off x="619076" y="4596524"/>
            <a:ext cx="5410088" cy="2243691"/>
          </a:xfrm>
          <a:prstGeom prst="rect">
            <a:avLst/>
          </a:prstGeom>
          <a:noFill/>
        </p:spPr>
        <p:txBody>
          <a:bodyPr vert="horz" wrap="square" lIns="0" tIns="0" rIns="0" bIns="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2200" kern="1200" spc="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solidFill>
                  <a:schemeClr val="accent2"/>
                </a:solidFill>
                <a:cs typeface="Segoe UI"/>
              </a:rPr>
              <a:t>Tarun Arora</a:t>
            </a:r>
            <a:endParaRPr lang="en-US" b="1">
              <a:solidFill>
                <a:schemeClr val="accent2"/>
              </a:solidFill>
            </a:endParaRPr>
          </a:p>
          <a:p>
            <a:r>
              <a:rPr lang="en-US" sz="1800">
                <a:ea typeface="Calibri"/>
                <a:cs typeface="Calibri"/>
              </a:rPr>
              <a:t>Head of DevOps &amp; Software Engineering </a:t>
            </a:r>
          </a:p>
          <a:p>
            <a:r>
              <a:rPr lang="en-US" sz="1600">
                <a:ea typeface="Calibri"/>
                <a:cs typeface="Calibri"/>
              </a:rPr>
              <a:t>Avanade UK&amp;I</a:t>
            </a:r>
            <a:endParaRPr lang="en-US" sz="1800">
              <a:ea typeface="Calibri"/>
              <a:cs typeface="Calibri"/>
            </a:endParaRPr>
          </a:p>
          <a:p>
            <a:endParaRPr lang="en-US" sz="1800">
              <a:ea typeface="Calibri"/>
              <a:cs typeface="Calibri"/>
            </a:endParaRPr>
          </a:p>
          <a:p>
            <a:r>
              <a:rPr lang="en-US" sz="1800">
                <a:ea typeface="Calibri"/>
                <a:cs typeface="Calibri"/>
              </a:rPr>
              <a:t>Microsoft MVP – Azure Dev Tools</a:t>
            </a:r>
          </a:p>
          <a:p>
            <a:r>
              <a:rPr lang="en-US">
                <a:ea typeface="Calibri"/>
                <a:cs typeface="Calibri"/>
              </a:rPr>
              <a:t>      </a:t>
            </a:r>
            <a:r>
              <a:rPr lang="en-US" sz="2000">
                <a:ea typeface="Calibri"/>
                <a:cs typeface="Calibri"/>
              </a:rPr>
              <a:t>@arora_tarun </a:t>
            </a:r>
          </a:p>
          <a:p>
            <a:endParaRPr lang="en-US" sz="2000">
              <a:ea typeface="+mn-lt"/>
              <a:cs typeface="Calibri"/>
            </a:endParaRPr>
          </a:p>
          <a:p>
            <a:endParaRPr lang="en-US"/>
          </a:p>
        </p:txBody>
      </p:sp>
      <p:sp>
        <p:nvSpPr>
          <p:cNvPr id="10" name="Text Placeholder 4">
            <a:extLst>
              <a:ext uri="{FF2B5EF4-FFF2-40B4-BE49-F238E27FC236}">
                <a16:creationId xmlns:a16="http://schemas.microsoft.com/office/drawing/2014/main" id="{2CC72FC1-586B-59A9-C43E-1CA656B9B8F3}"/>
              </a:ext>
            </a:extLst>
          </p:cNvPr>
          <p:cNvSpPr txBox="1">
            <a:spLocks/>
          </p:cNvSpPr>
          <p:nvPr/>
        </p:nvSpPr>
        <p:spPr>
          <a:xfrm>
            <a:off x="6324784" y="4596524"/>
            <a:ext cx="5410088" cy="1994392"/>
          </a:xfrm>
          <a:prstGeom prst="rect">
            <a:avLst/>
          </a:prstGeom>
          <a:noFill/>
        </p:spPr>
        <p:txBody>
          <a:bodyPr vert="horz" wrap="square" lIns="0" tIns="0" rIns="0" bIns="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2200" kern="1200" spc="0" baseline="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solidFill>
                  <a:schemeClr val="accent2"/>
                </a:solidFill>
                <a:cs typeface="Segoe UI"/>
              </a:rPr>
              <a:t>Marcel Lupo</a:t>
            </a:r>
            <a:endParaRPr lang="en-US" b="1">
              <a:solidFill>
                <a:schemeClr val="accent2"/>
              </a:solidFill>
            </a:endParaRPr>
          </a:p>
          <a:p>
            <a:r>
              <a:rPr lang="en-US" sz="1800">
                <a:ea typeface="Calibri"/>
                <a:cs typeface="Calibri"/>
              </a:rPr>
              <a:t>DevOps Manager - Software Engineering </a:t>
            </a:r>
          </a:p>
          <a:p>
            <a:r>
              <a:rPr lang="en-US" sz="1600">
                <a:ea typeface="Calibri"/>
                <a:cs typeface="Calibri"/>
              </a:rPr>
              <a:t>Avanade UK&amp;I</a:t>
            </a:r>
          </a:p>
          <a:p>
            <a:endParaRPr lang="en-US" sz="1800">
              <a:ea typeface="Calibri"/>
              <a:cs typeface="Calibri"/>
            </a:endParaRPr>
          </a:p>
          <a:p>
            <a:r>
              <a:rPr lang="en-US" sz="1800">
                <a:ea typeface="Calibri"/>
                <a:cs typeface="Calibri"/>
              </a:rPr>
              <a:t>Microsoft MVP – Azure Dev Tools</a:t>
            </a:r>
          </a:p>
          <a:p>
            <a:r>
              <a:rPr lang="en-US">
                <a:ea typeface="Calibri"/>
                <a:cs typeface="Calibri"/>
              </a:rPr>
              <a:t>      @Pwd9000</a:t>
            </a:r>
            <a:endParaRPr lang="en-US">
              <a:ea typeface="+mn-lt"/>
              <a:cs typeface="+mn-lt"/>
            </a:endParaRPr>
          </a:p>
          <a:p>
            <a:endParaRPr lang="en-US"/>
          </a:p>
        </p:txBody>
      </p:sp>
      <p:pic>
        <p:nvPicPr>
          <p:cNvPr id="1026" name="Picture 2" descr="See the source image">
            <a:extLst>
              <a:ext uri="{FF2B5EF4-FFF2-40B4-BE49-F238E27FC236}">
                <a16:creationId xmlns:a16="http://schemas.microsoft.com/office/drawing/2014/main" id="{6AA683E1-3D6C-4B28-813D-E8027D2D1DF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619076" y="5926148"/>
            <a:ext cx="380417" cy="338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81DD4B97-F1DA-4096-B5D4-67C7A17738A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6324784" y="5926148"/>
            <a:ext cx="380417" cy="338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ee the source image">
            <a:extLst>
              <a:ext uri="{FF2B5EF4-FFF2-40B4-BE49-F238E27FC236}">
                <a16:creationId xmlns:a16="http://schemas.microsoft.com/office/drawing/2014/main" id="{75E4A198-18FB-4BEE-9A59-90F2A346B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380" y="1307664"/>
            <a:ext cx="920579" cy="8529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02F0A441-7941-4797-84D4-9CFF46A0DCD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739" b="27478"/>
          <a:stretch/>
        </p:blipFill>
        <p:spPr bwMode="auto">
          <a:xfrm>
            <a:off x="9654129" y="6175048"/>
            <a:ext cx="2537871" cy="56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3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183AD-053F-4694-A041-D96A4AB9F9F2}"/>
              </a:ext>
            </a:extLst>
          </p:cNvPr>
          <p:cNvSpPr>
            <a:spLocks noGrp="1"/>
          </p:cNvSpPr>
          <p:nvPr>
            <p:ph type="title"/>
          </p:nvPr>
        </p:nvSpPr>
        <p:spPr>
          <a:xfrm>
            <a:off x="691376" y="390719"/>
            <a:ext cx="10783229" cy="648164"/>
          </a:xfrm>
        </p:spPr>
        <p:txBody>
          <a:bodyPr/>
          <a:lstStyle/>
          <a:p>
            <a:r>
              <a:rPr lang="en-GB"/>
              <a:t>Web Apps in 2010 - Remember this? </a:t>
            </a:r>
            <a:endParaRPr lang="en-US">
              <a:latin typeface="Segoe UI Semibold"/>
              <a:cs typeface="Segoe UI Semibold"/>
            </a:endParaRPr>
          </a:p>
        </p:txBody>
      </p:sp>
      <p:sp>
        <p:nvSpPr>
          <p:cNvPr id="4" name="TextBox 3">
            <a:extLst>
              <a:ext uri="{FF2B5EF4-FFF2-40B4-BE49-F238E27FC236}">
                <a16:creationId xmlns:a16="http://schemas.microsoft.com/office/drawing/2014/main" id="{D4A3609A-6334-47FA-9435-4CE01EDD04AA}"/>
              </a:ext>
            </a:extLst>
          </p:cNvPr>
          <p:cNvSpPr txBox="1"/>
          <p:nvPr/>
        </p:nvSpPr>
        <p:spPr>
          <a:xfrm>
            <a:off x="1002636" y="1231896"/>
            <a:ext cx="487634" cy="830997"/>
          </a:xfrm>
          <a:prstGeom prst="rect">
            <a:avLst/>
          </a:prstGeom>
          <a:noFill/>
        </p:spPr>
        <p:txBody>
          <a:bodyPr wrap="none" rtlCol="0">
            <a:spAutoFit/>
          </a:bodyPr>
          <a:lstStyle/>
          <a:p>
            <a:r>
              <a:rPr lang="en-US" sz="4800" b="1"/>
              <a:t>“</a:t>
            </a:r>
          </a:p>
        </p:txBody>
      </p:sp>
      <p:sp>
        <p:nvSpPr>
          <p:cNvPr id="8" name="TextBox 7">
            <a:extLst>
              <a:ext uri="{FF2B5EF4-FFF2-40B4-BE49-F238E27FC236}">
                <a16:creationId xmlns:a16="http://schemas.microsoft.com/office/drawing/2014/main" id="{A8F16FF7-9FCF-47B5-BFA7-12AD47FE5D7E}"/>
              </a:ext>
            </a:extLst>
          </p:cNvPr>
          <p:cNvSpPr txBox="1"/>
          <p:nvPr/>
        </p:nvSpPr>
        <p:spPr>
          <a:xfrm>
            <a:off x="7202797" y="1509405"/>
            <a:ext cx="487634" cy="830997"/>
          </a:xfrm>
          <a:prstGeom prst="rect">
            <a:avLst/>
          </a:prstGeom>
          <a:noFill/>
        </p:spPr>
        <p:txBody>
          <a:bodyPr wrap="none" rtlCol="0">
            <a:spAutoFit/>
          </a:bodyPr>
          <a:lstStyle/>
          <a:p>
            <a:r>
              <a:rPr lang="en-US" sz="4800" b="1"/>
              <a:t>“</a:t>
            </a:r>
          </a:p>
        </p:txBody>
      </p:sp>
      <p:cxnSp>
        <p:nvCxnSpPr>
          <p:cNvPr id="26" name="Straight Connector 25">
            <a:extLst>
              <a:ext uri="{FF2B5EF4-FFF2-40B4-BE49-F238E27FC236}">
                <a16:creationId xmlns:a16="http://schemas.microsoft.com/office/drawing/2014/main" id="{06F05CD2-CDC7-42E2-AC57-F94B6F2FB998}"/>
              </a:ext>
            </a:extLst>
          </p:cNvPr>
          <p:cNvCxnSpPr>
            <a:cxnSpLocks/>
          </p:cNvCxnSpPr>
          <p:nvPr/>
        </p:nvCxnSpPr>
        <p:spPr>
          <a:xfrm>
            <a:off x="6096577" y="2469054"/>
            <a:ext cx="0" cy="32471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427E94-27F0-463B-869C-6DB740990917}"/>
              </a:ext>
            </a:extLst>
          </p:cNvPr>
          <p:cNvSpPr txBox="1"/>
          <p:nvPr/>
        </p:nvSpPr>
        <p:spPr>
          <a:xfrm>
            <a:off x="1408804" y="1366632"/>
            <a:ext cx="8849102" cy="646331"/>
          </a:xfrm>
          <a:prstGeom prst="rect">
            <a:avLst/>
          </a:prstGeom>
          <a:noFill/>
        </p:spPr>
        <p:txBody>
          <a:bodyPr wrap="square" rtlCol="0">
            <a:spAutoFit/>
          </a:bodyPr>
          <a:lstStyle/>
          <a:p>
            <a:r>
              <a:rPr lang="en-US" b="1" i="0">
                <a:solidFill>
                  <a:srgbClr val="767676"/>
                </a:solidFill>
                <a:effectLst/>
                <a:latin typeface="Roboto" panose="02000000000000000000" pitchFamily="2" charset="0"/>
              </a:rPr>
              <a:t>Internet Information Services</a:t>
            </a:r>
            <a:r>
              <a:rPr lang="en-US" b="0" i="0">
                <a:solidFill>
                  <a:srgbClr val="666666"/>
                </a:solidFill>
                <a:effectLst/>
                <a:latin typeface="Roboto" panose="02000000000000000000" pitchFamily="2" charset="0"/>
              </a:rPr>
              <a:t> (</a:t>
            </a:r>
            <a:r>
              <a:rPr lang="en-US" b="1" i="0">
                <a:solidFill>
                  <a:srgbClr val="767676"/>
                </a:solidFill>
                <a:effectLst/>
                <a:latin typeface="Roboto" panose="02000000000000000000" pitchFamily="2" charset="0"/>
              </a:rPr>
              <a:t>IIS</a:t>
            </a:r>
            <a:r>
              <a:rPr lang="en-US" b="0" i="0">
                <a:solidFill>
                  <a:srgbClr val="666666"/>
                </a:solidFill>
                <a:effectLst/>
                <a:latin typeface="Roboto" panose="02000000000000000000" pitchFamily="2" charset="0"/>
              </a:rPr>
              <a:t>) for Windows® Server is a flexible, secure and manageable Web server for hosting anything on the Web</a:t>
            </a:r>
            <a:endParaRPr lang="en-GB"/>
          </a:p>
        </p:txBody>
      </p:sp>
      <p:pic>
        <p:nvPicPr>
          <p:cNvPr id="34" name="Picture 2" descr="See the source image">
            <a:extLst>
              <a:ext uri="{FF2B5EF4-FFF2-40B4-BE49-F238E27FC236}">
                <a16:creationId xmlns:a16="http://schemas.microsoft.com/office/drawing/2014/main" id="{061017EB-3321-452F-8A95-050972D43B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3372" y="2197629"/>
            <a:ext cx="4967833" cy="363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7F51AB5-EC90-4D7F-B3BC-44D9FF6FA11F}"/>
              </a:ext>
            </a:extLst>
          </p:cNvPr>
          <p:cNvSpPr/>
          <p:nvPr/>
        </p:nvSpPr>
        <p:spPr>
          <a:xfrm>
            <a:off x="6517112" y="3590153"/>
            <a:ext cx="1579295" cy="77751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a:t>Load Balancer</a:t>
            </a:r>
          </a:p>
        </p:txBody>
      </p:sp>
      <p:pic>
        <p:nvPicPr>
          <p:cNvPr id="36" name="Picture 35" descr="See the source image">
            <a:extLst>
              <a:ext uri="{FF2B5EF4-FFF2-40B4-BE49-F238E27FC236}">
                <a16:creationId xmlns:a16="http://schemas.microsoft.com/office/drawing/2014/main" id="{2F228533-E491-4BD1-B385-1AB0B97F76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789342" y="2383506"/>
            <a:ext cx="949534" cy="10026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See the source image">
            <a:extLst>
              <a:ext uri="{FF2B5EF4-FFF2-40B4-BE49-F238E27FC236}">
                <a16:creationId xmlns:a16="http://schemas.microsoft.com/office/drawing/2014/main" id="{9993FFDF-E336-46CD-A49D-F961FA09578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9790436" y="2383506"/>
            <a:ext cx="949534" cy="10026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See the source image">
            <a:extLst>
              <a:ext uri="{FF2B5EF4-FFF2-40B4-BE49-F238E27FC236}">
                <a16:creationId xmlns:a16="http://schemas.microsoft.com/office/drawing/2014/main" id="{1E74509F-017D-44C0-BF53-05266E01999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0832431" y="4625345"/>
            <a:ext cx="949534" cy="10026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See the source image">
            <a:extLst>
              <a:ext uri="{FF2B5EF4-FFF2-40B4-BE49-F238E27FC236}">
                <a16:creationId xmlns:a16="http://schemas.microsoft.com/office/drawing/2014/main" id="{9DCC898D-9C18-499D-AD58-1C5A498D756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0826956" y="2383506"/>
            <a:ext cx="949534" cy="100268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ee the source image">
            <a:extLst>
              <a:ext uri="{FF2B5EF4-FFF2-40B4-BE49-F238E27FC236}">
                <a16:creationId xmlns:a16="http://schemas.microsoft.com/office/drawing/2014/main" id="{32F335ED-5895-4C7B-AEEC-C6E7C2A91E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789342" y="4625345"/>
            <a:ext cx="949534" cy="100268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See the source image">
            <a:extLst>
              <a:ext uri="{FF2B5EF4-FFF2-40B4-BE49-F238E27FC236}">
                <a16:creationId xmlns:a16="http://schemas.microsoft.com/office/drawing/2014/main" id="{3BE51C09-142C-4A93-9C06-36132DEB617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9790436" y="4625345"/>
            <a:ext cx="949534" cy="100268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14025B66-0543-408C-AE70-72C64C48A1B4}"/>
              </a:ext>
            </a:extLst>
          </p:cNvPr>
          <p:cNvCxnSpPr>
            <a:stCxn id="35" idx="3"/>
            <a:endCxn id="36" idx="1"/>
          </p:cNvCxnSpPr>
          <p:nvPr/>
        </p:nvCxnSpPr>
        <p:spPr>
          <a:xfrm flipV="1">
            <a:off x="8096407" y="2884849"/>
            <a:ext cx="692935" cy="10940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6EC9F578-F731-45F9-98CA-2BF36A3EC818}"/>
              </a:ext>
            </a:extLst>
          </p:cNvPr>
          <p:cNvCxnSpPr>
            <a:stCxn id="35" idx="3"/>
            <a:endCxn id="40" idx="1"/>
          </p:cNvCxnSpPr>
          <p:nvPr/>
        </p:nvCxnSpPr>
        <p:spPr>
          <a:xfrm>
            <a:off x="8096407" y="3978910"/>
            <a:ext cx="692935" cy="11477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E943F42-30D5-4372-B90F-24CB8BC5CB64}"/>
              </a:ext>
            </a:extLst>
          </p:cNvPr>
          <p:cNvCxnSpPr/>
          <p:nvPr/>
        </p:nvCxnSpPr>
        <p:spPr>
          <a:xfrm flipV="1">
            <a:off x="11981610" y="2545371"/>
            <a:ext cx="0" cy="74466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2784FF4-66C4-475E-873B-390A06036EA0}"/>
              </a:ext>
            </a:extLst>
          </p:cNvPr>
          <p:cNvSpPr txBox="1"/>
          <p:nvPr/>
        </p:nvSpPr>
        <p:spPr>
          <a:xfrm>
            <a:off x="10826956" y="2012963"/>
            <a:ext cx="1269258" cy="307777"/>
          </a:xfrm>
          <a:prstGeom prst="rect">
            <a:avLst/>
          </a:prstGeom>
          <a:noFill/>
        </p:spPr>
        <p:txBody>
          <a:bodyPr wrap="none" rtlCol="0">
            <a:spAutoFit/>
          </a:bodyPr>
          <a:lstStyle/>
          <a:p>
            <a:r>
              <a:rPr lang="en-GB" sz="1400"/>
              <a:t>Vertical scaling</a:t>
            </a:r>
          </a:p>
        </p:txBody>
      </p:sp>
      <p:cxnSp>
        <p:nvCxnSpPr>
          <p:cNvPr id="46" name="Straight Arrow Connector 45">
            <a:extLst>
              <a:ext uri="{FF2B5EF4-FFF2-40B4-BE49-F238E27FC236}">
                <a16:creationId xmlns:a16="http://schemas.microsoft.com/office/drawing/2014/main" id="{586B95E5-3AAE-4289-8CD7-8D646297BCF1}"/>
              </a:ext>
            </a:extLst>
          </p:cNvPr>
          <p:cNvCxnSpPr>
            <a:cxnSpLocks/>
          </p:cNvCxnSpPr>
          <p:nvPr/>
        </p:nvCxnSpPr>
        <p:spPr>
          <a:xfrm flipV="1">
            <a:off x="8830179" y="3579800"/>
            <a:ext cx="2870048" cy="1035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B81E39B-98F5-4A76-9B95-E8F41EFCCD87}"/>
              </a:ext>
            </a:extLst>
          </p:cNvPr>
          <p:cNvSpPr txBox="1"/>
          <p:nvPr/>
        </p:nvSpPr>
        <p:spPr>
          <a:xfrm>
            <a:off x="9641524" y="3560528"/>
            <a:ext cx="1470595" cy="307777"/>
          </a:xfrm>
          <a:prstGeom prst="rect">
            <a:avLst/>
          </a:prstGeom>
          <a:noFill/>
        </p:spPr>
        <p:txBody>
          <a:bodyPr wrap="none" rtlCol="0">
            <a:spAutoFit/>
          </a:bodyPr>
          <a:lstStyle/>
          <a:p>
            <a:r>
              <a:rPr lang="en-GB" sz="1400"/>
              <a:t>Horizontal scaling</a:t>
            </a:r>
          </a:p>
        </p:txBody>
      </p:sp>
    </p:spTree>
    <p:extLst>
      <p:ext uri="{BB962C8B-B14F-4D97-AF65-F5344CB8AC3E}">
        <p14:creationId xmlns:p14="http://schemas.microsoft.com/office/powerpoint/2010/main" val="394859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84F427-C3EE-409A-BA77-C347B1155D5A}"/>
              </a:ext>
            </a:extLst>
          </p:cNvPr>
          <p:cNvSpPr txBox="1"/>
          <p:nvPr/>
        </p:nvSpPr>
        <p:spPr>
          <a:xfrm>
            <a:off x="589484" y="1302619"/>
            <a:ext cx="6194301" cy="3708708"/>
          </a:xfrm>
          <a:prstGeom prst="rect">
            <a:avLst/>
          </a:prstGeom>
          <a:noFill/>
          <a:ln>
            <a:noFill/>
          </a:ln>
        </p:spPr>
        <p:txBody>
          <a:bodyPr wrap="square" lIns="0" rIns="0" rtlCol="0">
            <a:spAutoFit/>
          </a:bodyPr>
          <a:lstStyle/>
          <a:p>
            <a:r>
              <a:rPr lang="en-US" sz="3800" i="1"/>
              <a:t>… </a:t>
            </a:r>
            <a:r>
              <a:rPr lang="en-US" sz="3800" b="1">
                <a:solidFill>
                  <a:schemeClr val="bg2">
                    <a:lumMod val="10000"/>
                  </a:schemeClr>
                </a:solidFill>
                <a:latin typeface="+mj-lt"/>
                <a:cs typeface="Segoe UI Semilight" panose="020B0402040204020203" pitchFamily="34" charset="0"/>
              </a:rPr>
              <a:t>cloud</a:t>
            </a:r>
            <a:r>
              <a:rPr lang="en-US" sz="3800" b="1">
                <a:solidFill>
                  <a:schemeClr val="tx2"/>
                </a:solidFill>
                <a:latin typeface="+mj-lt"/>
                <a:cs typeface="Segoe UI Semilight" panose="020B0402040204020203" pitchFamily="34" charset="0"/>
              </a:rPr>
              <a:t> </a:t>
            </a:r>
            <a:r>
              <a:rPr lang="en-US" sz="3800">
                <a:solidFill>
                  <a:schemeClr val="bg1"/>
                </a:solidFill>
                <a:cs typeface="Segoe UI Semilight" panose="020B0402040204020203" pitchFamily="34" charset="0"/>
              </a:rPr>
              <a:t>computing</a:t>
            </a:r>
            <a:r>
              <a:rPr lang="en-US" sz="3800" b="1">
                <a:solidFill>
                  <a:schemeClr val="bg1"/>
                </a:solidFill>
                <a:latin typeface="+mj-lt"/>
                <a:cs typeface="Segoe UI Semilight" panose="020B0402040204020203" pitchFamily="34" charset="0"/>
              </a:rPr>
              <a:t> </a:t>
            </a:r>
            <a:r>
              <a:rPr lang="en-US" sz="3800" b="1">
                <a:solidFill>
                  <a:schemeClr val="bg2">
                    <a:lumMod val="10000"/>
                  </a:schemeClr>
                </a:solidFill>
                <a:latin typeface="+mj-lt"/>
                <a:cs typeface="Segoe UI Semilight" panose="020B0402040204020203" pitchFamily="34" charset="0"/>
              </a:rPr>
              <a:t>execution model </a:t>
            </a:r>
            <a:r>
              <a:rPr lang="en-US" sz="3800">
                <a:solidFill>
                  <a:schemeClr val="bg1"/>
                </a:solidFill>
                <a:cs typeface="Segoe UI Semilight" panose="020B0402040204020203" pitchFamily="34" charset="0"/>
              </a:rPr>
              <a:t>in which the cloud provider allocates </a:t>
            </a:r>
            <a:r>
              <a:rPr lang="en-US" sz="3800" b="1">
                <a:solidFill>
                  <a:schemeClr val="bg2">
                    <a:lumMod val="10000"/>
                  </a:schemeClr>
                </a:solidFill>
                <a:latin typeface="+mj-lt"/>
                <a:cs typeface="Segoe UI Semilight" panose="020B0402040204020203" pitchFamily="34" charset="0"/>
              </a:rPr>
              <a:t>fully managed </a:t>
            </a:r>
            <a:r>
              <a:rPr lang="en-US" sz="3800">
                <a:solidFill>
                  <a:schemeClr val="bg1"/>
                </a:solidFill>
                <a:cs typeface="Segoe UI Semilight" panose="020B0402040204020203" pitchFamily="34" charset="0"/>
              </a:rPr>
              <a:t>machine</a:t>
            </a:r>
            <a:r>
              <a:rPr lang="en-US" sz="3800">
                <a:solidFill>
                  <a:schemeClr val="tx1">
                    <a:lumMod val="50000"/>
                  </a:schemeClr>
                </a:solidFill>
                <a:cs typeface="Segoe UI Semilight" panose="020B0402040204020203" pitchFamily="34" charset="0"/>
              </a:rPr>
              <a:t> </a:t>
            </a:r>
            <a:r>
              <a:rPr lang="en-US" sz="3800">
                <a:solidFill>
                  <a:schemeClr val="bg1"/>
                </a:solidFill>
                <a:cs typeface="Segoe UI Semilight" panose="020B0402040204020203" pitchFamily="34" charset="0"/>
              </a:rPr>
              <a:t>resources</a:t>
            </a:r>
            <a:r>
              <a:rPr lang="en-US" sz="3800">
                <a:solidFill>
                  <a:schemeClr val="tx1">
                    <a:lumMod val="50000"/>
                  </a:schemeClr>
                </a:solidFill>
                <a:cs typeface="Segoe UI Semilight" panose="020B0402040204020203" pitchFamily="34" charset="0"/>
              </a:rPr>
              <a:t> </a:t>
            </a:r>
            <a:r>
              <a:rPr lang="en-US" sz="3800" b="1">
                <a:solidFill>
                  <a:schemeClr val="bg2">
                    <a:lumMod val="10000"/>
                  </a:schemeClr>
                </a:solidFill>
                <a:latin typeface="+mj-lt"/>
                <a:cs typeface="Segoe UI Semilight" panose="020B0402040204020203" pitchFamily="34" charset="0"/>
              </a:rPr>
              <a:t>on demand</a:t>
            </a:r>
            <a:r>
              <a:rPr lang="en-US" sz="3800">
                <a:solidFill>
                  <a:schemeClr val="tx1">
                    <a:lumMod val="50000"/>
                  </a:schemeClr>
                </a:solidFill>
                <a:latin typeface="+mj-lt"/>
                <a:cs typeface="Segoe UI Semilight" panose="020B0402040204020203" pitchFamily="34" charset="0"/>
              </a:rPr>
              <a:t>.</a:t>
            </a:r>
          </a:p>
          <a:p>
            <a:pPr>
              <a:lnSpc>
                <a:spcPts val="3000"/>
              </a:lnSpc>
            </a:pPr>
            <a:endParaRPr lang="en-US" sz="3800">
              <a:solidFill>
                <a:schemeClr val="tx1">
                  <a:lumMod val="50000"/>
                </a:schemeClr>
              </a:solidFill>
              <a:latin typeface="+mj-lt"/>
              <a:cs typeface="Segoe UI Semilight" panose="020B0402040204020203" pitchFamily="34" charset="0"/>
            </a:endParaRPr>
          </a:p>
          <a:p>
            <a:r>
              <a:rPr lang="en-US" sz="2000">
                <a:solidFill>
                  <a:schemeClr val="bg2">
                    <a:lumMod val="10000"/>
                  </a:schemeClr>
                </a:solidFill>
                <a:latin typeface="+mj-lt"/>
                <a:cs typeface="Segoe UI Semilight" panose="020B0402040204020203" pitchFamily="34" charset="0"/>
              </a:rPr>
              <a:t>--Azure Serverless Functions</a:t>
            </a:r>
            <a:endParaRPr lang="en-US" sz="3800">
              <a:solidFill>
                <a:schemeClr val="bg2">
                  <a:lumMod val="10000"/>
                </a:schemeClr>
              </a:solidFill>
              <a:latin typeface="+mj-lt"/>
              <a:cs typeface="Segoe UI Semilight" panose="020B0402040204020203" pitchFamily="34" charset="0"/>
            </a:endParaRPr>
          </a:p>
        </p:txBody>
      </p:sp>
      <p:sp>
        <p:nvSpPr>
          <p:cNvPr id="6" name="TextBox 5">
            <a:extLst>
              <a:ext uri="{FF2B5EF4-FFF2-40B4-BE49-F238E27FC236}">
                <a16:creationId xmlns:a16="http://schemas.microsoft.com/office/drawing/2014/main" id="{26A116D1-7D53-4D3A-AF01-D4824981CC15}"/>
              </a:ext>
            </a:extLst>
          </p:cNvPr>
          <p:cNvSpPr txBox="1"/>
          <p:nvPr/>
        </p:nvSpPr>
        <p:spPr>
          <a:xfrm>
            <a:off x="260067" y="1127571"/>
            <a:ext cx="487634" cy="830997"/>
          </a:xfrm>
          <a:prstGeom prst="rect">
            <a:avLst/>
          </a:prstGeom>
          <a:noFill/>
        </p:spPr>
        <p:txBody>
          <a:bodyPr wrap="none" rtlCol="0">
            <a:spAutoFit/>
          </a:bodyPr>
          <a:lstStyle/>
          <a:p>
            <a:r>
              <a:rPr lang="en-US" sz="4800" b="1"/>
              <a:t>“</a:t>
            </a:r>
          </a:p>
        </p:txBody>
      </p:sp>
      <p:sp>
        <p:nvSpPr>
          <p:cNvPr id="7" name="TextBox 6">
            <a:extLst>
              <a:ext uri="{FF2B5EF4-FFF2-40B4-BE49-F238E27FC236}">
                <a16:creationId xmlns:a16="http://schemas.microsoft.com/office/drawing/2014/main" id="{5740339F-FE48-411C-8838-3E517C90743D}"/>
              </a:ext>
            </a:extLst>
          </p:cNvPr>
          <p:cNvSpPr txBox="1"/>
          <p:nvPr/>
        </p:nvSpPr>
        <p:spPr>
          <a:xfrm>
            <a:off x="5340421" y="3433269"/>
            <a:ext cx="487634" cy="830997"/>
          </a:xfrm>
          <a:prstGeom prst="rect">
            <a:avLst/>
          </a:prstGeom>
          <a:noFill/>
        </p:spPr>
        <p:txBody>
          <a:bodyPr wrap="none" rtlCol="0">
            <a:spAutoFit/>
          </a:bodyPr>
          <a:lstStyle/>
          <a:p>
            <a:r>
              <a:rPr lang="en-US" sz="4800" b="1"/>
              <a:t>“</a:t>
            </a:r>
          </a:p>
        </p:txBody>
      </p:sp>
      <p:sp>
        <p:nvSpPr>
          <p:cNvPr id="8" name="Title 2">
            <a:extLst>
              <a:ext uri="{FF2B5EF4-FFF2-40B4-BE49-F238E27FC236}">
                <a16:creationId xmlns:a16="http://schemas.microsoft.com/office/drawing/2014/main" id="{32B6B981-4288-4278-9BE9-4863E15769AC}"/>
              </a:ext>
            </a:extLst>
          </p:cNvPr>
          <p:cNvSpPr>
            <a:spLocks noGrp="1"/>
          </p:cNvSpPr>
          <p:nvPr>
            <p:ph type="title"/>
          </p:nvPr>
        </p:nvSpPr>
        <p:spPr>
          <a:xfrm>
            <a:off x="503884" y="340934"/>
            <a:ext cx="10783229" cy="775969"/>
          </a:xfrm>
        </p:spPr>
        <p:txBody>
          <a:bodyPr/>
          <a:lstStyle/>
          <a:p>
            <a:r>
              <a:rPr lang="en-US" sz="4800" b="0">
                <a:solidFill>
                  <a:schemeClr val="accent1"/>
                </a:solidFill>
                <a:latin typeface="Segoe UI Semibold"/>
                <a:cs typeface="Segoe UI Semibold"/>
              </a:rPr>
              <a:t>Serverless </a:t>
            </a:r>
            <a:r>
              <a:rPr lang="en-US" sz="4800" b="0">
                <a:solidFill>
                  <a:schemeClr val="bg2">
                    <a:lumMod val="10000"/>
                  </a:schemeClr>
                </a:solidFill>
                <a:latin typeface="Segoe UI Semibold"/>
                <a:cs typeface="Segoe UI Semibold"/>
              </a:rPr>
              <a:t>Computing</a:t>
            </a:r>
          </a:p>
        </p:txBody>
      </p:sp>
    </p:spTree>
    <p:extLst>
      <p:ext uri="{BB962C8B-B14F-4D97-AF65-F5344CB8AC3E}">
        <p14:creationId xmlns:p14="http://schemas.microsoft.com/office/powerpoint/2010/main" val="35521259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183AD-053F-4694-A041-D96A4AB9F9F2}"/>
              </a:ext>
            </a:extLst>
          </p:cNvPr>
          <p:cNvSpPr>
            <a:spLocks noGrp="1"/>
          </p:cNvSpPr>
          <p:nvPr>
            <p:ph type="title"/>
          </p:nvPr>
        </p:nvSpPr>
        <p:spPr>
          <a:xfrm>
            <a:off x="691376" y="390719"/>
            <a:ext cx="10783229" cy="648164"/>
          </a:xfrm>
        </p:spPr>
        <p:txBody>
          <a:bodyPr/>
          <a:lstStyle/>
          <a:p>
            <a:r>
              <a:rPr lang="en-GB"/>
              <a:t>Serverless Architecture</a:t>
            </a:r>
            <a:endParaRPr lang="en-US">
              <a:latin typeface="Segoe UI Semibold"/>
              <a:cs typeface="Segoe UI Semibold"/>
            </a:endParaRPr>
          </a:p>
        </p:txBody>
      </p:sp>
      <p:pic>
        <p:nvPicPr>
          <p:cNvPr id="22" name="Picture 21">
            <a:extLst>
              <a:ext uri="{FF2B5EF4-FFF2-40B4-BE49-F238E27FC236}">
                <a16:creationId xmlns:a16="http://schemas.microsoft.com/office/drawing/2014/main" id="{A228F596-6603-4CA2-BBE1-4B97EB3E65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3244" y="3547012"/>
            <a:ext cx="1207008" cy="1207008"/>
          </a:xfrm>
          <a:prstGeom prst="rect">
            <a:avLst/>
          </a:prstGeom>
        </p:spPr>
      </p:pic>
      <p:sp>
        <p:nvSpPr>
          <p:cNvPr id="23" name="TextBox 22">
            <a:extLst>
              <a:ext uri="{FF2B5EF4-FFF2-40B4-BE49-F238E27FC236}">
                <a16:creationId xmlns:a16="http://schemas.microsoft.com/office/drawing/2014/main" id="{1464C9A1-687E-419C-B5D0-4A4653FB1784}"/>
              </a:ext>
            </a:extLst>
          </p:cNvPr>
          <p:cNvSpPr txBox="1"/>
          <p:nvPr/>
        </p:nvSpPr>
        <p:spPr>
          <a:xfrm>
            <a:off x="78748" y="4925557"/>
            <a:ext cx="3456000" cy="858761"/>
          </a:xfrm>
          <a:prstGeom prst="rect">
            <a:avLst/>
          </a:prstGeom>
          <a:noFill/>
          <a:ln>
            <a:noFill/>
            <a:miter lim="800000"/>
          </a:ln>
        </p:spPr>
        <p:txBody>
          <a:bodyPr wrap="square" lIns="0" tIns="0" rIns="0" bIns="0" rtlCol="0">
            <a:noAutofit/>
          </a:bodyPr>
          <a:lstStyle/>
          <a:p>
            <a:pPr lvl="0" algn="ctr">
              <a:lnSpc>
                <a:spcPct val="90000"/>
              </a:lnSpc>
            </a:pPr>
            <a:r>
              <a:rPr lang="en-US" sz="2000">
                <a:latin typeface="Segoe UI" panose="020B0502040204020203" pitchFamily="34" charset="0"/>
                <a:cs typeface="Segoe UI" panose="020B0502040204020203" pitchFamily="34" charset="0"/>
              </a:rPr>
              <a:t>Increase developer productivity</a:t>
            </a:r>
          </a:p>
        </p:txBody>
      </p:sp>
      <p:pic>
        <p:nvPicPr>
          <p:cNvPr id="24" name="Picture 23">
            <a:extLst>
              <a:ext uri="{FF2B5EF4-FFF2-40B4-BE49-F238E27FC236}">
                <a16:creationId xmlns:a16="http://schemas.microsoft.com/office/drawing/2014/main" id="{0DB202C2-46D3-4981-904B-82446F5006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3314" y="1416417"/>
            <a:ext cx="1207008" cy="1207008"/>
          </a:xfrm>
          <a:prstGeom prst="rect">
            <a:avLst/>
          </a:prstGeom>
        </p:spPr>
      </p:pic>
      <p:sp>
        <p:nvSpPr>
          <p:cNvPr id="25" name="TextBox 24">
            <a:extLst>
              <a:ext uri="{FF2B5EF4-FFF2-40B4-BE49-F238E27FC236}">
                <a16:creationId xmlns:a16="http://schemas.microsoft.com/office/drawing/2014/main" id="{C0CC2BA4-2B67-4524-A3BE-7021BBC76E34}"/>
              </a:ext>
            </a:extLst>
          </p:cNvPr>
          <p:cNvSpPr txBox="1"/>
          <p:nvPr/>
        </p:nvSpPr>
        <p:spPr>
          <a:xfrm>
            <a:off x="78748" y="2794962"/>
            <a:ext cx="3456000" cy="858761"/>
          </a:xfrm>
          <a:prstGeom prst="rect">
            <a:avLst/>
          </a:prstGeom>
          <a:noFill/>
          <a:ln>
            <a:noFill/>
            <a:miter lim="800000"/>
          </a:ln>
        </p:spPr>
        <p:txBody>
          <a:bodyPr wrap="square" lIns="0" tIns="0" rIns="0" bIns="0" rtlCol="0">
            <a:noAutofit/>
          </a:bodyPr>
          <a:lstStyle/>
          <a:p>
            <a:pPr lvl="0" algn="ctr">
              <a:lnSpc>
                <a:spcPct val="90000"/>
              </a:lnSpc>
            </a:pPr>
            <a:r>
              <a:rPr lang="en-US" sz="2000" kern="0">
                <a:latin typeface="Segoe UI" panose="020B0502040204020203" pitchFamily="34" charset="0"/>
                <a:cs typeface="Segoe UI" panose="020B0502040204020203" pitchFamily="34" charset="0"/>
              </a:rPr>
              <a:t>Event driven scaling</a:t>
            </a:r>
          </a:p>
        </p:txBody>
      </p:sp>
      <p:pic>
        <p:nvPicPr>
          <p:cNvPr id="28" name="Picture 27">
            <a:extLst>
              <a:ext uri="{FF2B5EF4-FFF2-40B4-BE49-F238E27FC236}">
                <a16:creationId xmlns:a16="http://schemas.microsoft.com/office/drawing/2014/main" id="{799C10DB-0EE9-43E8-B4C5-E9554928C4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7104" y="1416417"/>
            <a:ext cx="1207008" cy="1207008"/>
          </a:xfrm>
          <a:prstGeom prst="rect">
            <a:avLst/>
          </a:prstGeom>
        </p:spPr>
      </p:pic>
      <p:sp>
        <p:nvSpPr>
          <p:cNvPr id="29" name="TextBox 28">
            <a:extLst>
              <a:ext uri="{FF2B5EF4-FFF2-40B4-BE49-F238E27FC236}">
                <a16:creationId xmlns:a16="http://schemas.microsoft.com/office/drawing/2014/main" id="{BEE8330C-4515-4E4B-B525-3C288EA37B21}"/>
              </a:ext>
            </a:extLst>
          </p:cNvPr>
          <p:cNvSpPr txBox="1"/>
          <p:nvPr/>
        </p:nvSpPr>
        <p:spPr>
          <a:xfrm>
            <a:off x="3129987" y="2794962"/>
            <a:ext cx="3101242" cy="858761"/>
          </a:xfrm>
          <a:prstGeom prst="rect">
            <a:avLst/>
          </a:prstGeom>
          <a:noFill/>
          <a:ln>
            <a:noFill/>
            <a:miter lim="800000"/>
          </a:ln>
        </p:spPr>
        <p:txBody>
          <a:bodyPr wrap="square" lIns="0" tIns="0" rIns="0" bIns="0" rtlCol="0">
            <a:noAutofit/>
          </a:bodyPr>
          <a:lstStyle/>
          <a:p>
            <a:pPr lvl="0" algn="ctr">
              <a:lnSpc>
                <a:spcPct val="90000"/>
              </a:lnSpc>
            </a:pPr>
            <a:r>
              <a:rPr lang="en-US" sz="2000" kern="0">
                <a:latin typeface="Segoe UI" panose="020B0502040204020203" pitchFamily="34" charset="0"/>
                <a:cs typeface="Segoe UI" panose="020B0502040204020203" pitchFamily="34" charset="0"/>
              </a:rPr>
              <a:t>Manage applications not Servers</a:t>
            </a:r>
          </a:p>
        </p:txBody>
      </p:sp>
      <p:sp>
        <p:nvSpPr>
          <p:cNvPr id="32" name="Title 1">
            <a:extLst>
              <a:ext uri="{FF2B5EF4-FFF2-40B4-BE49-F238E27FC236}">
                <a16:creationId xmlns:a16="http://schemas.microsoft.com/office/drawing/2014/main" id="{DC8FAD7F-947E-4B0D-8C63-51AF10BE3E6D}"/>
              </a:ext>
            </a:extLst>
          </p:cNvPr>
          <p:cNvSpPr txBox="1">
            <a:spLocks/>
          </p:cNvSpPr>
          <p:nvPr/>
        </p:nvSpPr>
        <p:spPr>
          <a:xfrm>
            <a:off x="3488257" y="4754020"/>
            <a:ext cx="2479250" cy="546819"/>
          </a:xfrm>
          <a:prstGeom prst="rect">
            <a:avLst/>
          </a:prstGeom>
        </p:spPr>
        <p:txBody>
          <a:bodyPr vert="horz" lIns="0" tIns="0" rIns="0" bIns="0" rtlCol="0" anchor="t">
            <a:noAutofit/>
          </a:bodyPr>
          <a:lstStyle>
            <a:lvl1pPr algn="l" defTabSz="914377" rtl="0" eaLnBrk="1" latinLnBrk="0" hangingPunct="1">
              <a:lnSpc>
                <a:spcPct val="80000"/>
              </a:lnSpc>
              <a:spcBef>
                <a:spcPct val="0"/>
              </a:spcBef>
              <a:buNone/>
              <a:defRPr sz="48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gn="ctr">
              <a:lnSpc>
                <a:spcPct val="100000"/>
              </a:lnSpc>
            </a:pPr>
            <a:r>
              <a:rPr lang="en-US" sz="1800">
                <a:solidFill>
                  <a:schemeClr val="tx2"/>
                </a:solidFill>
                <a:latin typeface="Segoe UI Semibold" panose="020B0702040204020203" pitchFamily="34" charset="0"/>
                <a:ea typeface="Segoe UI" charset="0"/>
                <a:cs typeface="Segoe UI Semibold" panose="020B0702040204020203" pitchFamily="34" charset="0"/>
              </a:rPr>
              <a:t>DevOps led Intelligent Engineering</a:t>
            </a:r>
          </a:p>
        </p:txBody>
      </p:sp>
      <p:pic>
        <p:nvPicPr>
          <p:cNvPr id="33" name="Picture 32">
            <a:hlinkClick r:id="" action="ppaction://noaction"/>
            <a:extLst>
              <a:ext uri="{FF2B5EF4-FFF2-40B4-BE49-F238E27FC236}">
                <a16:creationId xmlns:a16="http://schemas.microsoft.com/office/drawing/2014/main" id="{757C37EC-CF2E-4F2A-B0EC-064AE71E67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19449" y="3797963"/>
            <a:ext cx="816866" cy="813818"/>
          </a:xfrm>
          <a:prstGeom prst="rect">
            <a:avLst/>
          </a:prstGeom>
        </p:spPr>
      </p:pic>
      <p:sp>
        <p:nvSpPr>
          <p:cNvPr id="50" name="Title 1">
            <a:extLst>
              <a:ext uri="{FF2B5EF4-FFF2-40B4-BE49-F238E27FC236}">
                <a16:creationId xmlns:a16="http://schemas.microsoft.com/office/drawing/2014/main" id="{6EAA6EC4-E88F-4FB6-9039-BF16A9A2349F}"/>
              </a:ext>
            </a:extLst>
          </p:cNvPr>
          <p:cNvSpPr txBox="1">
            <a:spLocks/>
          </p:cNvSpPr>
          <p:nvPr/>
        </p:nvSpPr>
        <p:spPr>
          <a:xfrm>
            <a:off x="6397623" y="4652147"/>
            <a:ext cx="2267738" cy="546819"/>
          </a:xfrm>
          <a:prstGeom prst="rect">
            <a:avLst/>
          </a:prstGeom>
        </p:spPr>
        <p:txBody>
          <a:bodyPr vert="horz" lIns="0" tIns="0" rIns="0" bIns="0" rtlCol="0" anchor="t">
            <a:noAutofit/>
          </a:bodyPr>
          <a:lstStyle>
            <a:lvl1pPr algn="l" defTabSz="914377" rtl="0" eaLnBrk="1" latinLnBrk="0" hangingPunct="1">
              <a:lnSpc>
                <a:spcPct val="80000"/>
              </a:lnSpc>
              <a:spcBef>
                <a:spcPct val="0"/>
              </a:spcBef>
              <a:buNone/>
              <a:defRPr sz="48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pPr algn="ctr">
              <a:lnSpc>
                <a:spcPct val="100000"/>
              </a:lnSpc>
            </a:pPr>
            <a:r>
              <a:rPr lang="en-US" sz="1800">
                <a:solidFill>
                  <a:schemeClr val="tx2"/>
                </a:solidFill>
                <a:latin typeface="Segoe UI Semibold" panose="020B0702040204020203" pitchFamily="34" charset="0"/>
                <a:ea typeface="Segoe UI" charset="0"/>
                <a:cs typeface="Segoe UI Semibold" panose="020B0702040204020203" pitchFamily="34" charset="0"/>
              </a:rPr>
              <a:t>Pay for use, consumption models </a:t>
            </a:r>
          </a:p>
        </p:txBody>
      </p:sp>
      <p:pic>
        <p:nvPicPr>
          <p:cNvPr id="51" name="Picture 50">
            <a:hlinkClick r:id="" action="ppaction://noaction"/>
            <a:extLst>
              <a:ext uri="{FF2B5EF4-FFF2-40B4-BE49-F238E27FC236}">
                <a16:creationId xmlns:a16="http://schemas.microsoft.com/office/drawing/2014/main" id="{5DBA7728-F5A2-47F7-B019-D655335AF8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67141" y="3696090"/>
            <a:ext cx="812770" cy="812770"/>
          </a:xfrm>
          <a:prstGeom prst="rect">
            <a:avLst/>
          </a:prstGeom>
        </p:spPr>
      </p:pic>
      <p:sp>
        <p:nvSpPr>
          <p:cNvPr id="52" name="TextBox 51">
            <a:extLst>
              <a:ext uri="{FF2B5EF4-FFF2-40B4-BE49-F238E27FC236}">
                <a16:creationId xmlns:a16="http://schemas.microsoft.com/office/drawing/2014/main" id="{56CC3849-426F-4631-97B1-9949320F66B0}"/>
              </a:ext>
            </a:extLst>
          </p:cNvPr>
          <p:cNvSpPr txBox="1"/>
          <p:nvPr/>
        </p:nvSpPr>
        <p:spPr>
          <a:xfrm>
            <a:off x="5768280" y="2794962"/>
            <a:ext cx="3456000" cy="1093344"/>
          </a:xfrm>
          <a:prstGeom prst="rect">
            <a:avLst/>
          </a:prstGeom>
          <a:noFill/>
          <a:ln>
            <a:noFill/>
            <a:miter lim="800000"/>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595959"/>
                </a:solidFill>
                <a:effectLst/>
                <a:uLnTx/>
                <a:uFillTx/>
                <a:latin typeface="Segoe UI" panose="020B0502040204020203" pitchFamily="34" charset="0"/>
                <a:ea typeface="+mn-ea"/>
                <a:cs typeface="Segoe UI" panose="020B0502040204020203" pitchFamily="34" charset="0"/>
              </a:rPr>
              <a:t>Faster time to value</a:t>
            </a:r>
          </a:p>
        </p:txBody>
      </p:sp>
      <p:pic>
        <p:nvPicPr>
          <p:cNvPr id="53" name="Picture 52">
            <a:extLst>
              <a:ext uri="{FF2B5EF4-FFF2-40B4-BE49-F238E27FC236}">
                <a16:creationId xmlns:a16="http://schemas.microsoft.com/office/drawing/2014/main" id="{0B7E51FF-C7B3-42EE-AFE8-B8D2EB8B84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92776" y="1344696"/>
            <a:ext cx="1207008" cy="1207008"/>
          </a:xfrm>
          <a:prstGeom prst="rect">
            <a:avLst/>
          </a:prstGeom>
        </p:spPr>
      </p:pic>
      <p:pic>
        <p:nvPicPr>
          <p:cNvPr id="54" name="Picture 6" descr="See the source image">
            <a:extLst>
              <a:ext uri="{FF2B5EF4-FFF2-40B4-BE49-F238E27FC236}">
                <a16:creationId xmlns:a16="http://schemas.microsoft.com/office/drawing/2014/main" id="{75EB0297-1DEE-46DC-AA11-EAA687CBE6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5608" y="1147028"/>
            <a:ext cx="920579" cy="8529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9889FB8-32CC-4815-8A8E-E20C9E8080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3074" y="1659234"/>
            <a:ext cx="1068937" cy="864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BABD1821-2A8C-4232-B060-CCEB4296B08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6566" y="2537072"/>
            <a:ext cx="804562" cy="8045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15185F8B-1BDB-4EEF-8B8D-E1FB3C2E3B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5484" y="4401615"/>
            <a:ext cx="953322" cy="9533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7A1B18E1-5638-4FFC-A03C-57FB27CE01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59037" y="3916479"/>
            <a:ext cx="1244037" cy="7233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FE14525D-7CD9-4D6D-ACAF-4BF2B9FB56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1773" y="3074626"/>
            <a:ext cx="1420744" cy="7458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9A65766F-DFD3-409E-9FD7-06EC83C7B9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15299" y="419045"/>
            <a:ext cx="1797218" cy="94353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ee the source image">
            <a:extLst>
              <a:ext uri="{FF2B5EF4-FFF2-40B4-BE49-F238E27FC236}">
                <a16:creationId xmlns:a16="http://schemas.microsoft.com/office/drawing/2014/main" id="{D89092D9-23FC-46B6-934F-9A4774B3F7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9146" y="5027429"/>
            <a:ext cx="952306" cy="95230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ee the source image">
            <a:extLst>
              <a:ext uri="{FF2B5EF4-FFF2-40B4-BE49-F238E27FC236}">
                <a16:creationId xmlns:a16="http://schemas.microsoft.com/office/drawing/2014/main" id="{A8D61BE4-FAB0-4B75-A875-3D4F5B5130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59037" y="165273"/>
            <a:ext cx="813819" cy="81381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ee the source image">
            <a:extLst>
              <a:ext uri="{FF2B5EF4-FFF2-40B4-BE49-F238E27FC236}">
                <a16:creationId xmlns:a16="http://schemas.microsoft.com/office/drawing/2014/main" id="{4E1702ED-5553-4785-AE7E-AF3694F3922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98119" y="5661759"/>
            <a:ext cx="1008052" cy="63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71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183AD-053F-4694-A041-D96A4AB9F9F2}"/>
              </a:ext>
            </a:extLst>
          </p:cNvPr>
          <p:cNvSpPr>
            <a:spLocks noGrp="1"/>
          </p:cNvSpPr>
          <p:nvPr>
            <p:ph type="title"/>
          </p:nvPr>
        </p:nvSpPr>
        <p:spPr>
          <a:xfrm>
            <a:off x="691376" y="390719"/>
            <a:ext cx="10783229" cy="648164"/>
          </a:xfrm>
        </p:spPr>
        <p:txBody>
          <a:bodyPr/>
          <a:lstStyle/>
          <a:p>
            <a:r>
              <a:rPr lang="en-GB"/>
              <a:t>Demo Storyline…</a:t>
            </a:r>
            <a:endParaRPr lang="en-US">
              <a:latin typeface="Segoe UI Semibold"/>
              <a:cs typeface="Segoe UI Semibold"/>
            </a:endParaRPr>
          </a:p>
        </p:txBody>
      </p:sp>
      <p:pic>
        <p:nvPicPr>
          <p:cNvPr id="21" name="Picture 2" descr="See the source image">
            <a:extLst>
              <a:ext uri="{FF2B5EF4-FFF2-40B4-BE49-F238E27FC236}">
                <a16:creationId xmlns:a16="http://schemas.microsoft.com/office/drawing/2014/main" id="{651DC2E6-1F28-4C45-9E00-4B1B3C60D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422" y="3022415"/>
            <a:ext cx="920578" cy="9205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ee the source image">
            <a:extLst>
              <a:ext uri="{FF2B5EF4-FFF2-40B4-BE49-F238E27FC236}">
                <a16:creationId xmlns:a16="http://schemas.microsoft.com/office/drawing/2014/main" id="{FA9181E5-DEFA-45B3-B2CD-8FD9AECD2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0127" y="4359222"/>
            <a:ext cx="796637" cy="7966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ee the source image">
            <a:extLst>
              <a:ext uri="{FF2B5EF4-FFF2-40B4-BE49-F238E27FC236}">
                <a16:creationId xmlns:a16="http://schemas.microsoft.com/office/drawing/2014/main" id="{67A9E3B2-1D8D-472A-94E3-5F6EA7602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083" y="2122195"/>
            <a:ext cx="920579" cy="8529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See the source image">
            <a:extLst>
              <a:ext uri="{FF2B5EF4-FFF2-40B4-BE49-F238E27FC236}">
                <a16:creationId xmlns:a16="http://schemas.microsoft.com/office/drawing/2014/main" id="{B69EBE18-DA50-4191-A70E-5BF27C3CC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8320" y="2931778"/>
            <a:ext cx="1096683" cy="10966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See the source image">
            <a:extLst>
              <a:ext uri="{FF2B5EF4-FFF2-40B4-BE49-F238E27FC236}">
                <a16:creationId xmlns:a16="http://schemas.microsoft.com/office/drawing/2014/main" id="{C9AB8D73-494C-4999-BEE4-D58C18AD5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9644" y="3543299"/>
            <a:ext cx="12192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See the source image">
            <a:extLst>
              <a:ext uri="{FF2B5EF4-FFF2-40B4-BE49-F238E27FC236}">
                <a16:creationId xmlns:a16="http://schemas.microsoft.com/office/drawing/2014/main" id="{FC83A07F-BCB0-402D-A7E2-B8C05B1DD8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8955" y="2626183"/>
            <a:ext cx="920579" cy="9205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See the source image">
            <a:extLst>
              <a:ext uri="{FF2B5EF4-FFF2-40B4-BE49-F238E27FC236}">
                <a16:creationId xmlns:a16="http://schemas.microsoft.com/office/drawing/2014/main" id="{9F666E7E-45A7-4B55-B7D1-53834C2E3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51348" y="1702141"/>
            <a:ext cx="1075794" cy="92058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See the source image">
            <a:extLst>
              <a:ext uri="{FF2B5EF4-FFF2-40B4-BE49-F238E27FC236}">
                <a16:creationId xmlns:a16="http://schemas.microsoft.com/office/drawing/2014/main" id="{E517441C-AF06-4622-B1D7-3688F994D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420" y="3053632"/>
            <a:ext cx="920579" cy="8529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See the source image">
            <a:extLst>
              <a:ext uri="{FF2B5EF4-FFF2-40B4-BE49-F238E27FC236}">
                <a16:creationId xmlns:a16="http://schemas.microsoft.com/office/drawing/2014/main" id="{9BA14315-BA21-403A-8CB6-8FC333BEB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279" y="3963169"/>
            <a:ext cx="920579" cy="85297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AD4A09E-8643-4934-8971-AA5E6A62BFA7}"/>
              </a:ext>
            </a:extLst>
          </p:cNvPr>
          <p:cNvSpPr/>
          <p:nvPr/>
        </p:nvSpPr>
        <p:spPr>
          <a:xfrm>
            <a:off x="8811492" y="1607127"/>
            <a:ext cx="1515206" cy="392776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5CA28C6D-49B9-42AC-B822-25B61AD573F7}"/>
              </a:ext>
            </a:extLst>
          </p:cNvPr>
          <p:cNvSpPr txBox="1"/>
          <p:nvPr/>
        </p:nvSpPr>
        <p:spPr>
          <a:xfrm>
            <a:off x="9051348" y="1285302"/>
            <a:ext cx="1472897" cy="369332"/>
          </a:xfrm>
          <a:prstGeom prst="rect">
            <a:avLst/>
          </a:prstGeom>
          <a:noFill/>
        </p:spPr>
        <p:txBody>
          <a:bodyPr wrap="square" rtlCol="0">
            <a:spAutoFit/>
          </a:bodyPr>
          <a:lstStyle/>
          <a:p>
            <a:r>
              <a:rPr lang="en-GB"/>
              <a:t>Backplane</a:t>
            </a:r>
          </a:p>
        </p:txBody>
      </p:sp>
      <p:cxnSp>
        <p:nvCxnSpPr>
          <p:cNvPr id="40" name="Connector: Elbow 39">
            <a:extLst>
              <a:ext uri="{FF2B5EF4-FFF2-40B4-BE49-F238E27FC236}">
                <a16:creationId xmlns:a16="http://schemas.microsoft.com/office/drawing/2014/main" id="{9386C50B-9D24-4AB4-BA38-3C8D95A87714}"/>
              </a:ext>
            </a:extLst>
          </p:cNvPr>
          <p:cNvCxnSpPr>
            <a:stCxn id="21" idx="3"/>
            <a:endCxn id="27" idx="1"/>
          </p:cNvCxnSpPr>
          <p:nvPr/>
        </p:nvCxnSpPr>
        <p:spPr>
          <a:xfrm flipV="1">
            <a:off x="4145000" y="2548682"/>
            <a:ext cx="1171083" cy="9340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D8E71F2F-BEDA-4CB7-9BEE-E59D5443210E}"/>
              </a:ext>
            </a:extLst>
          </p:cNvPr>
          <p:cNvCxnSpPr>
            <a:stCxn id="21" idx="3"/>
            <a:endCxn id="36" idx="1"/>
          </p:cNvCxnSpPr>
          <p:nvPr/>
        </p:nvCxnSpPr>
        <p:spPr>
          <a:xfrm flipV="1">
            <a:off x="4145000" y="3480119"/>
            <a:ext cx="1120420" cy="2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D00A1CC-7074-406B-9C9C-539A389CF666}"/>
              </a:ext>
            </a:extLst>
          </p:cNvPr>
          <p:cNvCxnSpPr>
            <a:cxnSpLocks/>
          </p:cNvCxnSpPr>
          <p:nvPr/>
        </p:nvCxnSpPr>
        <p:spPr>
          <a:xfrm>
            <a:off x="4177850" y="3482704"/>
            <a:ext cx="1102934" cy="9069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A3E4308-D61B-4AD7-B031-E177870106F2}"/>
              </a:ext>
            </a:extLst>
          </p:cNvPr>
          <p:cNvCxnSpPr>
            <a:stCxn id="27" idx="3"/>
            <a:endCxn id="30" idx="1"/>
          </p:cNvCxnSpPr>
          <p:nvPr/>
        </p:nvCxnSpPr>
        <p:spPr>
          <a:xfrm>
            <a:off x="6236662" y="2548682"/>
            <a:ext cx="1091658" cy="9314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8CAD11E-610E-4DB1-BE00-02675AC5227B}"/>
              </a:ext>
            </a:extLst>
          </p:cNvPr>
          <p:cNvCxnSpPr>
            <a:stCxn id="36" idx="3"/>
            <a:endCxn id="30" idx="1"/>
          </p:cNvCxnSpPr>
          <p:nvPr/>
        </p:nvCxnSpPr>
        <p:spPr>
          <a:xfrm>
            <a:off x="6185999" y="3480119"/>
            <a:ext cx="114232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CDCE8A6-CD26-410D-8525-1835FCB8F658}"/>
              </a:ext>
            </a:extLst>
          </p:cNvPr>
          <p:cNvCxnSpPr>
            <a:cxnSpLocks/>
          </p:cNvCxnSpPr>
          <p:nvPr/>
        </p:nvCxnSpPr>
        <p:spPr>
          <a:xfrm flipV="1">
            <a:off x="6201363" y="3480120"/>
            <a:ext cx="1159807" cy="909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679CF47B-9335-4667-BBBC-95C11E4E89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907" y="3053632"/>
            <a:ext cx="920578" cy="92057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56CCAD5-543E-4AB2-A524-FF1A43F9DACB}"/>
              </a:ext>
            </a:extLst>
          </p:cNvPr>
          <p:cNvCxnSpPr>
            <a:stCxn id="3074" idx="3"/>
          </p:cNvCxnSpPr>
          <p:nvPr/>
        </p:nvCxnSpPr>
        <p:spPr>
          <a:xfrm>
            <a:off x="2038485" y="3513921"/>
            <a:ext cx="997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9BE634-933C-4647-A9BD-3533C36CFE57}"/>
              </a:ext>
            </a:extLst>
          </p:cNvPr>
          <p:cNvSpPr txBox="1"/>
          <p:nvPr/>
        </p:nvSpPr>
        <p:spPr>
          <a:xfrm>
            <a:off x="2951008" y="3989890"/>
            <a:ext cx="1619033" cy="369332"/>
          </a:xfrm>
          <a:prstGeom prst="rect">
            <a:avLst/>
          </a:prstGeom>
          <a:noFill/>
        </p:spPr>
        <p:txBody>
          <a:bodyPr wrap="none" rtlCol="0">
            <a:spAutoFit/>
          </a:bodyPr>
          <a:lstStyle/>
          <a:p>
            <a:r>
              <a:rPr lang="en-GB"/>
              <a:t>Static Website</a:t>
            </a:r>
          </a:p>
        </p:txBody>
      </p:sp>
    </p:spTree>
    <p:extLst>
      <p:ext uri="{BB962C8B-B14F-4D97-AF65-F5344CB8AC3E}">
        <p14:creationId xmlns:p14="http://schemas.microsoft.com/office/powerpoint/2010/main" val="93514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183AD-053F-4694-A041-D96A4AB9F9F2}"/>
              </a:ext>
            </a:extLst>
          </p:cNvPr>
          <p:cNvSpPr>
            <a:spLocks noGrp="1"/>
          </p:cNvSpPr>
          <p:nvPr>
            <p:ph type="title"/>
          </p:nvPr>
        </p:nvSpPr>
        <p:spPr>
          <a:xfrm>
            <a:off x="691376" y="390719"/>
            <a:ext cx="10783229" cy="648164"/>
          </a:xfrm>
        </p:spPr>
        <p:txBody>
          <a:bodyPr/>
          <a:lstStyle/>
          <a:p>
            <a:r>
              <a:rPr lang="en-GB">
                <a:latin typeface="Segoe UI Semibold"/>
                <a:cs typeface="Segoe UI Semibold"/>
              </a:rPr>
              <a:t>Summary</a:t>
            </a:r>
            <a:endParaRPr lang="en-US">
              <a:latin typeface="Segoe UI Semibold"/>
              <a:cs typeface="Segoe UI Semibold"/>
            </a:endParaRPr>
          </a:p>
        </p:txBody>
      </p:sp>
      <p:sp>
        <p:nvSpPr>
          <p:cNvPr id="20" name="Rectangle 19">
            <a:extLst>
              <a:ext uri="{FF2B5EF4-FFF2-40B4-BE49-F238E27FC236}">
                <a16:creationId xmlns:a16="http://schemas.microsoft.com/office/drawing/2014/main" id="{F0A3D89A-E112-45BD-B3DA-2746C11F0445}"/>
              </a:ext>
            </a:extLst>
          </p:cNvPr>
          <p:cNvSpPr/>
          <p:nvPr/>
        </p:nvSpPr>
        <p:spPr>
          <a:xfrm>
            <a:off x="2367999" y="2737658"/>
            <a:ext cx="1579295" cy="7775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a:t>Responsive</a:t>
            </a:r>
          </a:p>
        </p:txBody>
      </p:sp>
      <p:sp>
        <p:nvSpPr>
          <p:cNvPr id="22" name="Rectangle 21">
            <a:extLst>
              <a:ext uri="{FF2B5EF4-FFF2-40B4-BE49-F238E27FC236}">
                <a16:creationId xmlns:a16="http://schemas.microsoft.com/office/drawing/2014/main" id="{7E5B2067-DE25-406C-831D-B274E409B42D}"/>
              </a:ext>
            </a:extLst>
          </p:cNvPr>
          <p:cNvSpPr/>
          <p:nvPr/>
        </p:nvSpPr>
        <p:spPr>
          <a:xfrm>
            <a:off x="2367999" y="4838007"/>
            <a:ext cx="1579295" cy="7775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a:t>Message driven</a:t>
            </a:r>
          </a:p>
        </p:txBody>
      </p:sp>
      <p:sp>
        <p:nvSpPr>
          <p:cNvPr id="23" name="Rectangle 22">
            <a:extLst>
              <a:ext uri="{FF2B5EF4-FFF2-40B4-BE49-F238E27FC236}">
                <a16:creationId xmlns:a16="http://schemas.microsoft.com/office/drawing/2014/main" id="{B12CEEDF-4E45-412D-9D48-9BB1E64848EF}"/>
              </a:ext>
            </a:extLst>
          </p:cNvPr>
          <p:cNvSpPr/>
          <p:nvPr/>
        </p:nvSpPr>
        <p:spPr>
          <a:xfrm>
            <a:off x="4479432" y="3762894"/>
            <a:ext cx="1579295" cy="7775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a:t>Resilient</a:t>
            </a:r>
          </a:p>
        </p:txBody>
      </p:sp>
      <p:sp>
        <p:nvSpPr>
          <p:cNvPr id="24" name="Rectangle 23">
            <a:extLst>
              <a:ext uri="{FF2B5EF4-FFF2-40B4-BE49-F238E27FC236}">
                <a16:creationId xmlns:a16="http://schemas.microsoft.com/office/drawing/2014/main" id="{5F25228E-D033-4196-AAB7-F97DC7F39A0F}"/>
              </a:ext>
            </a:extLst>
          </p:cNvPr>
          <p:cNvSpPr/>
          <p:nvPr/>
        </p:nvSpPr>
        <p:spPr>
          <a:xfrm>
            <a:off x="547512" y="3762894"/>
            <a:ext cx="1579295" cy="7775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a:t>Elastic</a:t>
            </a:r>
          </a:p>
        </p:txBody>
      </p:sp>
      <p:cxnSp>
        <p:nvCxnSpPr>
          <p:cNvPr id="25" name="Straight Arrow Connector 24">
            <a:extLst>
              <a:ext uri="{FF2B5EF4-FFF2-40B4-BE49-F238E27FC236}">
                <a16:creationId xmlns:a16="http://schemas.microsoft.com/office/drawing/2014/main" id="{728E8BA1-B006-4CE6-98BF-0BA0306345E5}"/>
              </a:ext>
            </a:extLst>
          </p:cNvPr>
          <p:cNvCxnSpPr/>
          <p:nvPr/>
        </p:nvCxnSpPr>
        <p:spPr>
          <a:xfrm flipV="1">
            <a:off x="3210620" y="3795747"/>
            <a:ext cx="0" cy="744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291459-3E28-4B79-9D74-BB40ADE3D773}"/>
              </a:ext>
            </a:extLst>
          </p:cNvPr>
          <p:cNvCxnSpPr>
            <a:cxnSpLocks/>
          </p:cNvCxnSpPr>
          <p:nvPr/>
        </p:nvCxnSpPr>
        <p:spPr>
          <a:xfrm>
            <a:off x="2596672" y="4209011"/>
            <a:ext cx="1252451"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Arc 28">
            <a:extLst>
              <a:ext uri="{FF2B5EF4-FFF2-40B4-BE49-F238E27FC236}">
                <a16:creationId xmlns:a16="http://schemas.microsoft.com/office/drawing/2014/main" id="{5DA5F570-D604-497A-B590-C85C2BFDF083}"/>
              </a:ext>
            </a:extLst>
          </p:cNvPr>
          <p:cNvSpPr/>
          <p:nvPr/>
        </p:nvSpPr>
        <p:spPr>
          <a:xfrm>
            <a:off x="3482196" y="2922221"/>
            <a:ext cx="1492717" cy="1523954"/>
          </a:xfrm>
          <a:prstGeom prst="arc">
            <a:avLst>
              <a:gd name="adj1" fmla="val 16200000"/>
              <a:gd name="adj2" fmla="val 21144804"/>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BE231644-2D95-43B7-A3C5-BE6196DF3C6C}"/>
              </a:ext>
            </a:extLst>
          </p:cNvPr>
          <p:cNvSpPr/>
          <p:nvPr/>
        </p:nvSpPr>
        <p:spPr>
          <a:xfrm rot="5400000">
            <a:off x="3374339" y="3853224"/>
            <a:ext cx="1492717" cy="1523954"/>
          </a:xfrm>
          <a:prstGeom prst="arc">
            <a:avLst>
              <a:gd name="adj1" fmla="val 16200000"/>
              <a:gd name="adj2" fmla="val 21144804"/>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Arc 32">
            <a:extLst>
              <a:ext uri="{FF2B5EF4-FFF2-40B4-BE49-F238E27FC236}">
                <a16:creationId xmlns:a16="http://schemas.microsoft.com/office/drawing/2014/main" id="{04DC88B7-739A-4D7D-B4AA-72214499E253}"/>
              </a:ext>
            </a:extLst>
          </p:cNvPr>
          <p:cNvSpPr/>
          <p:nvPr/>
        </p:nvSpPr>
        <p:spPr>
          <a:xfrm rot="10800000">
            <a:off x="1490861" y="3821713"/>
            <a:ext cx="1492717" cy="1523954"/>
          </a:xfrm>
          <a:prstGeom prst="arc">
            <a:avLst>
              <a:gd name="adj1" fmla="val 16200000"/>
              <a:gd name="adj2" fmla="val 21144804"/>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Arc 45">
            <a:extLst>
              <a:ext uri="{FF2B5EF4-FFF2-40B4-BE49-F238E27FC236}">
                <a16:creationId xmlns:a16="http://schemas.microsoft.com/office/drawing/2014/main" id="{4897C8A8-0A78-45B9-93E0-76FA79DC1B55}"/>
              </a:ext>
            </a:extLst>
          </p:cNvPr>
          <p:cNvSpPr/>
          <p:nvPr/>
        </p:nvSpPr>
        <p:spPr>
          <a:xfrm rot="16200000">
            <a:off x="1387130" y="2847646"/>
            <a:ext cx="1492717" cy="1523954"/>
          </a:xfrm>
          <a:custGeom>
            <a:avLst/>
            <a:gdLst>
              <a:gd name="connsiteX0" fmla="*/ 746358 w 1492717"/>
              <a:gd name="connsiteY0" fmla="*/ 0 h 1523954"/>
              <a:gd name="connsiteX1" fmla="*/ 1486445 w 1492717"/>
              <a:gd name="connsiteY1" fmla="*/ 663404 h 1523954"/>
              <a:gd name="connsiteX2" fmla="*/ 1123803 w 1492717"/>
              <a:gd name="connsiteY2" fmla="*/ 711705 h 1523954"/>
              <a:gd name="connsiteX3" fmla="*/ 746359 w 1492717"/>
              <a:gd name="connsiteY3" fmla="*/ 761977 h 1523954"/>
              <a:gd name="connsiteX4" fmla="*/ 746358 w 1492717"/>
              <a:gd name="connsiteY4" fmla="*/ 0 h 1523954"/>
              <a:gd name="connsiteX0" fmla="*/ 746358 w 1492717"/>
              <a:gd name="connsiteY0" fmla="*/ 0 h 1523954"/>
              <a:gd name="connsiteX1" fmla="*/ 1486445 w 1492717"/>
              <a:gd name="connsiteY1" fmla="*/ 663404 h 1523954"/>
            </a:gdLst>
            <a:ahLst/>
            <a:cxnLst>
              <a:cxn ang="0">
                <a:pos x="connsiteX0" y="connsiteY0"/>
              </a:cxn>
              <a:cxn ang="0">
                <a:pos x="connsiteX1" y="connsiteY1"/>
              </a:cxn>
            </a:cxnLst>
            <a:rect l="l" t="t" r="r" b="b"/>
            <a:pathLst>
              <a:path w="1492717" h="1523954" stroke="0" extrusionOk="0">
                <a:moveTo>
                  <a:pt x="746358" y="0"/>
                </a:moveTo>
                <a:cubicBezTo>
                  <a:pt x="1097990" y="-64584"/>
                  <a:pt x="1342755" y="291879"/>
                  <a:pt x="1486445" y="663404"/>
                </a:cubicBezTo>
                <a:cubicBezTo>
                  <a:pt x="1315945" y="679992"/>
                  <a:pt x="1265152" y="709415"/>
                  <a:pt x="1123803" y="711705"/>
                </a:cubicBezTo>
                <a:cubicBezTo>
                  <a:pt x="982454" y="713995"/>
                  <a:pt x="858477" y="745031"/>
                  <a:pt x="746359" y="761977"/>
                </a:cubicBezTo>
                <a:cubicBezTo>
                  <a:pt x="739262" y="482772"/>
                  <a:pt x="683654" y="249901"/>
                  <a:pt x="746358" y="0"/>
                </a:cubicBezTo>
                <a:close/>
              </a:path>
              <a:path w="1492717" h="1523954" fill="none" extrusionOk="0">
                <a:moveTo>
                  <a:pt x="746358" y="0"/>
                </a:moveTo>
                <a:cubicBezTo>
                  <a:pt x="1124293" y="19553"/>
                  <a:pt x="1397167" y="264094"/>
                  <a:pt x="1486445" y="663404"/>
                </a:cubicBezTo>
              </a:path>
              <a:path w="1492717" h="1523954" fill="none" stroke="0" extrusionOk="0">
                <a:moveTo>
                  <a:pt x="746358" y="0"/>
                </a:moveTo>
                <a:cubicBezTo>
                  <a:pt x="1095785" y="-80760"/>
                  <a:pt x="1489813" y="343306"/>
                  <a:pt x="1486445" y="663404"/>
                </a:cubicBezTo>
              </a:path>
            </a:pathLst>
          </a:custGeom>
          <a:ln>
            <a:headEnd type="triangle" w="med" len="med"/>
            <a:tailEnd type="triangle" w="med" len="med"/>
            <a:extLst>
              <a:ext uri="{C807C97D-BFC1-408E-A445-0C87EB9F89A2}">
                <ask:lineSketchStyleProps xmlns:ask="http://schemas.microsoft.com/office/drawing/2018/sketchyshapes" sd="3675708794">
                  <a:prstGeom prst="arc">
                    <a:avLst>
                      <a:gd name="adj1" fmla="val 16200000"/>
                      <a:gd name="adj2" fmla="val 21144804"/>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TextBox 46">
            <a:extLst>
              <a:ext uri="{FF2B5EF4-FFF2-40B4-BE49-F238E27FC236}">
                <a16:creationId xmlns:a16="http://schemas.microsoft.com/office/drawing/2014/main" id="{A5F9AC1F-283A-4BC5-B529-781AF7281A9B}"/>
              </a:ext>
            </a:extLst>
          </p:cNvPr>
          <p:cNvSpPr txBox="1"/>
          <p:nvPr/>
        </p:nvSpPr>
        <p:spPr>
          <a:xfrm>
            <a:off x="691376" y="1036716"/>
            <a:ext cx="6268640" cy="369332"/>
          </a:xfrm>
          <a:prstGeom prst="rect">
            <a:avLst/>
          </a:prstGeom>
          <a:noFill/>
        </p:spPr>
        <p:txBody>
          <a:bodyPr wrap="square">
            <a:spAutoFit/>
          </a:bodyPr>
          <a:lstStyle/>
          <a:p>
            <a:r>
              <a:rPr lang="en-GB">
                <a:hlinkClick r:id="rId3"/>
              </a:rPr>
              <a:t>Azure Serverless | Microsoft Azure</a:t>
            </a:r>
            <a:endParaRPr lang="en-GB"/>
          </a:p>
        </p:txBody>
      </p:sp>
      <p:sp>
        <p:nvSpPr>
          <p:cNvPr id="48" name="TextBox 47">
            <a:extLst>
              <a:ext uri="{FF2B5EF4-FFF2-40B4-BE49-F238E27FC236}">
                <a16:creationId xmlns:a16="http://schemas.microsoft.com/office/drawing/2014/main" id="{09F66B39-3C49-4391-8B44-9A152210EA8B}"/>
              </a:ext>
            </a:extLst>
          </p:cNvPr>
          <p:cNvSpPr txBox="1"/>
          <p:nvPr/>
        </p:nvSpPr>
        <p:spPr>
          <a:xfrm>
            <a:off x="691376" y="1551251"/>
            <a:ext cx="5185897" cy="830997"/>
          </a:xfrm>
          <a:prstGeom prst="rect">
            <a:avLst/>
          </a:prstGeom>
          <a:noFill/>
        </p:spPr>
        <p:txBody>
          <a:bodyPr wrap="square">
            <a:spAutoFit/>
          </a:bodyPr>
          <a:lstStyle/>
          <a:p>
            <a:r>
              <a:rPr lang="en-US" sz="2400" b="0" i="0">
                <a:effectLst/>
                <a:latin typeface="Segoe UI" panose="020B0502040204020203" pitchFamily="34" charset="0"/>
              </a:rPr>
              <a:t>“Go serverless—build apps faster without managing infrastructure”</a:t>
            </a:r>
            <a:endParaRPr lang="en-GB"/>
          </a:p>
        </p:txBody>
      </p:sp>
      <p:pic>
        <p:nvPicPr>
          <p:cNvPr id="2054" name="Picture 6" descr="See the source image">
            <a:extLst>
              <a:ext uri="{FF2B5EF4-FFF2-40B4-BE49-F238E27FC236}">
                <a16:creationId xmlns:a16="http://schemas.microsoft.com/office/drawing/2014/main" id="{A9053096-5D21-4870-8A8F-25F93176F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700" y="3192742"/>
            <a:ext cx="5005390" cy="33754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268FEEE3-0694-43B9-BB80-FE7D4D1DC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8185" y="357571"/>
            <a:ext cx="4806420" cy="184684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48F7A5F-8722-4438-A9B2-00CA0E933962}"/>
              </a:ext>
            </a:extLst>
          </p:cNvPr>
          <p:cNvSpPr/>
          <p:nvPr/>
        </p:nvSpPr>
        <p:spPr>
          <a:xfrm>
            <a:off x="6058727" y="177994"/>
            <a:ext cx="5585761" cy="2305396"/>
          </a:xfrm>
          <a:custGeom>
            <a:avLst/>
            <a:gdLst>
              <a:gd name="connsiteX0" fmla="*/ 0 w 5585761"/>
              <a:gd name="connsiteY0" fmla="*/ 1152698 h 2305396"/>
              <a:gd name="connsiteX1" fmla="*/ 2792881 w 5585761"/>
              <a:gd name="connsiteY1" fmla="*/ 0 h 2305396"/>
              <a:gd name="connsiteX2" fmla="*/ 5585762 w 5585761"/>
              <a:gd name="connsiteY2" fmla="*/ 1152698 h 2305396"/>
              <a:gd name="connsiteX3" fmla="*/ 2792881 w 5585761"/>
              <a:gd name="connsiteY3" fmla="*/ 2305396 h 2305396"/>
              <a:gd name="connsiteX4" fmla="*/ 0 w 5585761"/>
              <a:gd name="connsiteY4" fmla="*/ 1152698 h 230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761" h="2305396" extrusionOk="0">
                <a:moveTo>
                  <a:pt x="0" y="1152698"/>
                </a:moveTo>
                <a:cubicBezTo>
                  <a:pt x="-114594" y="520982"/>
                  <a:pt x="1391905" y="139108"/>
                  <a:pt x="2792881" y="0"/>
                </a:cubicBezTo>
                <a:cubicBezTo>
                  <a:pt x="4389512" y="111168"/>
                  <a:pt x="5588790" y="608484"/>
                  <a:pt x="5585762" y="1152698"/>
                </a:cubicBezTo>
                <a:cubicBezTo>
                  <a:pt x="5432285" y="1557765"/>
                  <a:pt x="4473355" y="2472258"/>
                  <a:pt x="2792881" y="2305396"/>
                </a:cubicBezTo>
                <a:cubicBezTo>
                  <a:pt x="1267420" y="2242144"/>
                  <a:pt x="12215" y="1812089"/>
                  <a:pt x="0" y="1152698"/>
                </a:cubicBezTo>
                <a:close/>
              </a:path>
            </a:pathLst>
          </a:custGeom>
          <a:noFill/>
          <a:ln>
            <a:solidFill>
              <a:schemeClr val="bg1">
                <a:lumMod val="75000"/>
              </a:schemeClr>
            </a:solidFill>
            <a:extLst>
              <a:ext uri="{C807C97D-BFC1-408E-A445-0C87EB9F89A2}">
                <ask:lineSketchStyleProps xmlns:ask="http://schemas.microsoft.com/office/drawing/2018/sketchyshapes" sd="265021699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D6B7C577-444D-40D7-BA97-D884FE1811CC}"/>
              </a:ext>
            </a:extLst>
          </p:cNvPr>
          <p:cNvSpPr/>
          <p:nvPr/>
        </p:nvSpPr>
        <p:spPr>
          <a:xfrm>
            <a:off x="9799945" y="2466764"/>
            <a:ext cx="609600" cy="725978"/>
          </a:xfrm>
          <a:custGeom>
            <a:avLst/>
            <a:gdLst>
              <a:gd name="connsiteX0" fmla="*/ 0 w 609600"/>
              <a:gd name="connsiteY0" fmla="*/ 421178 h 725978"/>
              <a:gd name="connsiteX1" fmla="*/ 152400 w 609600"/>
              <a:gd name="connsiteY1" fmla="*/ 421178 h 725978"/>
              <a:gd name="connsiteX2" fmla="*/ 152400 w 609600"/>
              <a:gd name="connsiteY2" fmla="*/ 0 h 725978"/>
              <a:gd name="connsiteX3" fmla="*/ 457200 w 609600"/>
              <a:gd name="connsiteY3" fmla="*/ 0 h 725978"/>
              <a:gd name="connsiteX4" fmla="*/ 457200 w 609600"/>
              <a:gd name="connsiteY4" fmla="*/ 421178 h 725978"/>
              <a:gd name="connsiteX5" fmla="*/ 609600 w 609600"/>
              <a:gd name="connsiteY5" fmla="*/ 421178 h 725978"/>
              <a:gd name="connsiteX6" fmla="*/ 304800 w 609600"/>
              <a:gd name="connsiteY6" fmla="*/ 725978 h 725978"/>
              <a:gd name="connsiteX7" fmla="*/ 0 w 609600"/>
              <a:gd name="connsiteY7" fmla="*/ 421178 h 72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 h="725978" extrusionOk="0">
                <a:moveTo>
                  <a:pt x="0" y="421178"/>
                </a:moveTo>
                <a:cubicBezTo>
                  <a:pt x="36104" y="414462"/>
                  <a:pt x="102362" y="419928"/>
                  <a:pt x="152400" y="421178"/>
                </a:cubicBezTo>
                <a:cubicBezTo>
                  <a:pt x="168955" y="304428"/>
                  <a:pt x="168004" y="205366"/>
                  <a:pt x="152400" y="0"/>
                </a:cubicBezTo>
                <a:cubicBezTo>
                  <a:pt x="214737" y="-6401"/>
                  <a:pt x="373161" y="2782"/>
                  <a:pt x="457200" y="0"/>
                </a:cubicBezTo>
                <a:cubicBezTo>
                  <a:pt x="444447" y="92503"/>
                  <a:pt x="454946" y="219225"/>
                  <a:pt x="457200" y="421178"/>
                </a:cubicBezTo>
                <a:cubicBezTo>
                  <a:pt x="495720" y="427915"/>
                  <a:pt x="545683" y="419260"/>
                  <a:pt x="609600" y="421178"/>
                </a:cubicBezTo>
                <a:cubicBezTo>
                  <a:pt x="484388" y="555998"/>
                  <a:pt x="394289" y="649037"/>
                  <a:pt x="304800" y="725978"/>
                </a:cubicBezTo>
                <a:cubicBezTo>
                  <a:pt x="217376" y="609509"/>
                  <a:pt x="82067" y="513694"/>
                  <a:pt x="0" y="421178"/>
                </a:cubicBezTo>
                <a:close/>
              </a:path>
            </a:pathLst>
          </a:custGeom>
          <a:noFill/>
          <a:ln>
            <a:solidFill>
              <a:schemeClr val="bg1">
                <a:lumMod val="75000"/>
              </a:schemeClr>
            </a:solidFill>
            <a:extLst>
              <a:ext uri="{C807C97D-BFC1-408E-A445-0C87EB9F89A2}">
                <ask:lineSketchStyleProps xmlns:ask="http://schemas.microsoft.com/office/drawing/2018/sketchyshapes" sd="4106861298">
                  <a:prstGeom prst="down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9C156D7-651F-4D15-A421-1A244CF80DBD}"/>
              </a:ext>
            </a:extLst>
          </p:cNvPr>
          <p:cNvSpPr/>
          <p:nvPr/>
        </p:nvSpPr>
        <p:spPr>
          <a:xfrm>
            <a:off x="6348912" y="3090593"/>
            <a:ext cx="5704543" cy="3767406"/>
          </a:xfrm>
          <a:custGeom>
            <a:avLst/>
            <a:gdLst>
              <a:gd name="connsiteX0" fmla="*/ 0 w 5704543"/>
              <a:gd name="connsiteY0" fmla="*/ 1883703 h 3767406"/>
              <a:gd name="connsiteX1" fmla="*/ 2852272 w 5704543"/>
              <a:gd name="connsiteY1" fmla="*/ 0 h 3767406"/>
              <a:gd name="connsiteX2" fmla="*/ 5704544 w 5704543"/>
              <a:gd name="connsiteY2" fmla="*/ 1883703 h 3767406"/>
              <a:gd name="connsiteX3" fmla="*/ 2852272 w 5704543"/>
              <a:gd name="connsiteY3" fmla="*/ 3767406 h 3767406"/>
              <a:gd name="connsiteX4" fmla="*/ 0 w 5704543"/>
              <a:gd name="connsiteY4" fmla="*/ 1883703 h 376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543" h="3767406" extrusionOk="0">
                <a:moveTo>
                  <a:pt x="0" y="1883703"/>
                </a:moveTo>
                <a:cubicBezTo>
                  <a:pt x="-171221" y="850687"/>
                  <a:pt x="1383289" y="104494"/>
                  <a:pt x="2852272" y="0"/>
                </a:cubicBezTo>
                <a:cubicBezTo>
                  <a:pt x="4476222" y="99917"/>
                  <a:pt x="5712803" y="1095405"/>
                  <a:pt x="5704544" y="1883703"/>
                </a:cubicBezTo>
                <a:cubicBezTo>
                  <a:pt x="5627861" y="2808352"/>
                  <a:pt x="4540123" y="3903529"/>
                  <a:pt x="2852272" y="3767406"/>
                </a:cubicBezTo>
                <a:cubicBezTo>
                  <a:pt x="1293010" y="3707877"/>
                  <a:pt x="36860" y="2992766"/>
                  <a:pt x="0" y="1883703"/>
                </a:cubicBezTo>
                <a:close/>
              </a:path>
            </a:pathLst>
          </a:custGeom>
          <a:noFill/>
          <a:ln>
            <a:solidFill>
              <a:schemeClr val="bg1">
                <a:lumMod val="75000"/>
              </a:schemeClr>
            </a:solidFill>
            <a:extLst>
              <a:ext uri="{C807C97D-BFC1-408E-A445-0C87EB9F89A2}">
                <ask:lineSketchStyleProps xmlns:ask="http://schemas.microsoft.com/office/drawing/2018/sketchyshapes" sd="265021699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7C2AAC0-92D0-4094-833C-6CE5310447D4}"/>
              </a:ext>
            </a:extLst>
          </p:cNvPr>
          <p:cNvSpPr txBox="1"/>
          <p:nvPr/>
        </p:nvSpPr>
        <p:spPr>
          <a:xfrm>
            <a:off x="10515689" y="67788"/>
            <a:ext cx="858982" cy="369332"/>
          </a:xfrm>
          <a:prstGeom prst="rect">
            <a:avLst/>
          </a:prstGeom>
          <a:solidFill>
            <a:schemeClr val="bg1">
              <a:lumMod val="85000"/>
            </a:schemeClr>
          </a:solidFill>
        </p:spPr>
        <p:txBody>
          <a:bodyPr wrap="square" rtlCol="0">
            <a:spAutoFit/>
          </a:bodyPr>
          <a:lstStyle/>
          <a:p>
            <a:pPr algn="ctr"/>
            <a:r>
              <a:rPr lang="en-US"/>
              <a:t>FROM</a:t>
            </a:r>
            <a:endParaRPr lang="en-GB"/>
          </a:p>
        </p:txBody>
      </p:sp>
      <p:sp>
        <p:nvSpPr>
          <p:cNvPr id="21" name="TextBox 20">
            <a:extLst>
              <a:ext uri="{FF2B5EF4-FFF2-40B4-BE49-F238E27FC236}">
                <a16:creationId xmlns:a16="http://schemas.microsoft.com/office/drawing/2014/main" id="{0C775889-15F8-4DFE-9692-039D2F917205}"/>
              </a:ext>
            </a:extLst>
          </p:cNvPr>
          <p:cNvSpPr txBox="1"/>
          <p:nvPr/>
        </p:nvSpPr>
        <p:spPr>
          <a:xfrm>
            <a:off x="10504605" y="2958661"/>
            <a:ext cx="631767" cy="369332"/>
          </a:xfrm>
          <a:prstGeom prst="rect">
            <a:avLst/>
          </a:prstGeom>
          <a:solidFill>
            <a:schemeClr val="bg1">
              <a:lumMod val="85000"/>
            </a:schemeClr>
          </a:solidFill>
        </p:spPr>
        <p:txBody>
          <a:bodyPr wrap="square" rtlCol="0">
            <a:spAutoFit/>
          </a:bodyPr>
          <a:lstStyle/>
          <a:p>
            <a:pPr algn="ctr"/>
            <a:r>
              <a:rPr lang="en-US"/>
              <a:t>TO</a:t>
            </a:r>
            <a:endParaRPr lang="en-GB"/>
          </a:p>
        </p:txBody>
      </p:sp>
    </p:spTree>
    <p:extLst>
      <p:ext uri="{BB962C8B-B14F-4D97-AF65-F5344CB8AC3E}">
        <p14:creationId xmlns:p14="http://schemas.microsoft.com/office/powerpoint/2010/main" val="114142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5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1630F557-0F5F-7C4E-9282-20B2E74A75B7}"/>
    </a:ext>
  </a:extLst>
</a:theme>
</file>

<file path=ppt/theme/theme11.xml><?xml version="1.0" encoding="utf-8"?>
<a:theme xmlns:a="http://schemas.openxmlformats.org/drawingml/2006/main" name="3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E50181B5-4D1E-1C47-BBE2-EFAD1BECAAB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TR18_BO_CT_Template_16x9">
  <a:themeElements>
    <a:clrScheme name="Custom 1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181818"/>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4.xml><?xml version="1.0" encoding="utf-8"?>
<a:theme xmlns:a="http://schemas.openxmlformats.org/drawingml/2006/main" name="100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CB1E4C6C-D4BD-0A41-9D7E-695F8587D0D8}"/>
    </a:ext>
  </a:extLst>
</a:theme>
</file>

<file path=ppt/theme/theme5.xml><?xml version="1.0" encoding="utf-8"?>
<a:theme xmlns:a="http://schemas.openxmlformats.org/drawingml/2006/main" name="1_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_2019" id="{DACD5C85-F1D1-4B45-A89C-55762A7F75E9}" vid="{076F5185-3666-984B-8EE3-1E9FA8E42DD0}"/>
    </a:ext>
  </a:extLst>
</a:theme>
</file>

<file path=ppt/theme/theme6.xml><?xml version="1.0" encoding="utf-8"?>
<a:theme xmlns:a="http://schemas.openxmlformats.org/drawingml/2006/main" name="101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0CBBCBA4-F412-B248-94AC-AF00E8083037}"/>
    </a:ext>
  </a:extLst>
</a:theme>
</file>

<file path=ppt/theme/theme7.xml><?xml version="1.0" encoding="utf-8"?>
<a:theme xmlns:a="http://schemas.openxmlformats.org/drawingml/2006/main" name="19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366B2E70-D0CC-4E4A-93E9-B2C3BD786A40}"/>
    </a:ext>
  </a:extLst>
</a:theme>
</file>

<file path=ppt/theme/theme8.xml><?xml version="1.0" encoding="utf-8"?>
<a:theme xmlns:a="http://schemas.openxmlformats.org/drawingml/2006/main" name="16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E8C18606-D0F7-5A48-B648-C2EBCC084413}"/>
    </a:ext>
  </a:extLst>
</a:theme>
</file>

<file path=ppt/theme/theme9.xml><?xml version="1.0" encoding="utf-8"?>
<a:theme xmlns:a="http://schemas.openxmlformats.org/drawingml/2006/main" name="21_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oolbox" id="{6CF7A0C5-A2ED-4C48-ACD3-7E71C4BBB49B}" vid="{AFF2A0F7-94C6-7840-B256-9CD849DDA439}"/>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5</Notes>
  <HiddenSlides>0</HiddenSlides>
  <ScaleCrop>false</ScaleCrop>
  <HeadingPairs>
    <vt:vector size="4" baseType="variant">
      <vt:variant>
        <vt:lpstr>Theme</vt:lpstr>
      </vt:variant>
      <vt:variant>
        <vt:i4>11</vt:i4>
      </vt:variant>
      <vt:variant>
        <vt:lpstr>Slide Titles</vt:lpstr>
      </vt:variant>
      <vt:variant>
        <vt:i4>7</vt:i4>
      </vt:variant>
    </vt:vector>
  </HeadingPairs>
  <TitlesOfParts>
    <vt:vector size="18" baseType="lpstr">
      <vt:lpstr>Office Theme</vt:lpstr>
      <vt:lpstr>1_White Template</vt:lpstr>
      <vt:lpstr>TR18_BO_CT_Template_16x9</vt:lpstr>
      <vt:lpstr>100_Images</vt:lpstr>
      <vt:lpstr>1_Highly Confidential</vt:lpstr>
      <vt:lpstr>101_Images</vt:lpstr>
      <vt:lpstr>19_Images</vt:lpstr>
      <vt:lpstr>16_Images</vt:lpstr>
      <vt:lpstr>21_Images</vt:lpstr>
      <vt:lpstr>25_Images</vt:lpstr>
      <vt:lpstr>3_Images</vt:lpstr>
      <vt:lpstr>PowerPoint Presentation</vt:lpstr>
      <vt:lpstr>Serverless logic with Azure functions</vt:lpstr>
      <vt:lpstr>Web Apps in 2010 - Remember this? </vt:lpstr>
      <vt:lpstr>Serverless Computing</vt:lpstr>
      <vt:lpstr>Serverless Architecture</vt:lpstr>
      <vt:lpstr>Demo Storyline…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logic with Azure functions</dc:title>
  <dc:creator>Tarun Arora</dc:creator>
  <cp:revision>2</cp:revision>
  <dcterms:created xsi:type="dcterms:W3CDTF">2022-05-17T19:57:45Z</dcterms:created>
  <dcterms:modified xsi:type="dcterms:W3CDTF">2022-05-26T07:32:05Z</dcterms:modified>
</cp:coreProperties>
</file>